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67" r:id="rId3"/>
    <p:sldId id="261" r:id="rId4"/>
    <p:sldId id="262" r:id="rId5"/>
    <p:sldId id="273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390" y="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849936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제목 텍스트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6428" y="9258300"/>
            <a:ext cx="339244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스크린샷 2017-03-09 오후 5.53.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8780" y="-44233"/>
            <a:ext cx="13682360" cy="9842066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>
            <a:spLocks noGrp="1"/>
          </p:cNvSpPr>
          <p:nvPr>
            <p:ph type="ctrTitle"/>
          </p:nvPr>
        </p:nvSpPr>
        <p:spPr>
          <a:xfrm>
            <a:off x="1270000" y="1852464"/>
            <a:ext cx="10464800" cy="330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ja-JP" altLang="en-US" sz="7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エルサレムの　さばきと　すくいの　うた</a:t>
            </a:r>
            <a:endParaRPr sz="7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1" name="Shape 121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500"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ゼパニヤ</a:t>
            </a:r>
            <a:r>
              <a:rPr lang="en-US" altLang="ko-KR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3:1~4</a:t>
            </a:r>
            <a:endParaRPr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2"/>
          <p:cNvSpPr>
            <a:spLocks noGrp="1"/>
          </p:cNvSpPr>
          <p:nvPr>
            <p:ph type="title"/>
          </p:nvPr>
        </p:nvSpPr>
        <p:spPr>
          <a:xfrm>
            <a:off x="0" y="3652664"/>
            <a:ext cx="13004800" cy="2159001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fontAlgn="base" latinLnBrk="1"/>
            <a:r>
              <a:rPr lang="ja-JP" altLang="en-US" sz="4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ゼパニヤ</a:t>
            </a:r>
            <a:r>
              <a:rPr lang="ko-KR" altLang="en-US" sz="4800" b="1" dirty="0" smtClean="0"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4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3:1</a:t>
            </a:r>
            <a:r>
              <a:rPr lang="ja-JP" altLang="en-US" sz="4800" b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ko-KR" sz="4800" b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en-US" altLang="ko-KR" sz="4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ko-KR" sz="4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4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ko-KR" sz="4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4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en-US" altLang="ko-KR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4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ああ</a:t>
            </a:r>
            <a:r>
              <a:rPr lang="ja-JP" altLang="en-US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ja-JP" altLang="en-US" sz="46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はん</a:t>
            </a:r>
            <a:r>
              <a:rPr lang="ja-JP" altLang="en-US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ぎゃくと　けがれに　みちた　ぼうりょくの　　</a:t>
            </a:r>
            <a:r>
              <a:rPr lang="en-US" altLang="ja-JP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まち。</a:t>
            </a:r>
            <a:r>
              <a:rPr lang="ko-KR" altLang="en-US" sz="4600" dirty="0">
                <a:latin typeface="ＭＳ Ｐゴシック" panose="020B0600070205080204" pitchFamily="50" charset="-128"/>
                <a:ea typeface="HY견고딕" panose="02030600000101010101" pitchFamily="18" charset="-127"/>
              </a:rPr>
              <a:t/>
            </a:r>
            <a:br>
              <a:rPr lang="ko-KR" altLang="en-US" sz="4600" dirty="0">
                <a:latin typeface="ＭＳ Ｐゴシック" panose="020B0600070205080204" pitchFamily="50" charset="-128"/>
                <a:ea typeface="HY견고딕" panose="02030600000101010101" pitchFamily="18" charset="-127"/>
              </a:rPr>
            </a:br>
            <a:r>
              <a:rPr lang="en-US" altLang="ko-KR" sz="4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en-US" altLang="ko-KR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</a:t>
            </a:r>
            <a:r>
              <a:rPr lang="ja-JP" altLang="en-US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びかけを　きこう</a:t>
            </a:r>
            <a:r>
              <a:rPr lang="ja-JP" altLang="en-US" sz="4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lang="ja-JP" altLang="en-US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　せず、こらしめを　</a:t>
            </a:r>
            <a:r>
              <a:rPr lang="en-US" altLang="ja-JP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うけいれよう</a:t>
            </a:r>
            <a:r>
              <a:rPr lang="ja-JP" altLang="en-US" sz="4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lang="ja-JP" altLang="en-US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　せず、しゅに　しんらいせず、　</a:t>
            </a:r>
            <a:r>
              <a:rPr lang="en-US" altLang="ja-JP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かみに　ちかづこう</a:t>
            </a:r>
            <a:r>
              <a:rPr lang="ja-JP" altLang="en-US" sz="4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lang="ja-JP" altLang="en-US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　しない</a:t>
            </a:r>
            <a:r>
              <a:rPr lang="ja-JP" altLang="en-US" sz="4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ko-KR" altLang="en-US" sz="4600" dirty="0">
                <a:latin typeface="ＭＳ Ｐゴシック" panose="020B0600070205080204" pitchFamily="50" charset="-128"/>
                <a:ea typeface="HY견고딕" panose="02030600000101010101" pitchFamily="18" charset="-127"/>
              </a:rPr>
              <a:t/>
            </a:r>
            <a:br>
              <a:rPr lang="ko-KR" altLang="en-US" sz="4600" dirty="0">
                <a:latin typeface="ＭＳ Ｐゴシック" panose="020B0600070205080204" pitchFamily="50" charset="-128"/>
                <a:ea typeface="HY견고딕" panose="02030600000101010101" pitchFamily="18" charset="-127"/>
              </a:rPr>
            </a:br>
            <a:r>
              <a:rPr lang="en-US" altLang="ko-KR" sz="4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en-US" altLang="ko-KR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　しゅちょうたち</a:t>
            </a:r>
            <a:r>
              <a:rPr lang="ja-JP" altLang="en-US" sz="4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lang="ja-JP" altLang="en-US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、まちのなかに　あって　</a:t>
            </a:r>
            <a:r>
              <a:rPr lang="en-US" altLang="ja-JP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ほえたける　おじし。その　さばき</a:t>
            </a:r>
            <a:r>
              <a:rPr lang="ja-JP" altLang="en-US" sz="4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つかさたちは</a:t>
            </a:r>
            <a:r>
              <a:rPr lang="ja-JP" altLang="en-US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ひぐれの　おおかみだ。あさまで　ほねを　</a:t>
            </a:r>
            <a:r>
              <a:rPr lang="en-US" altLang="ja-JP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かじっては　いない</a:t>
            </a:r>
            <a:r>
              <a:rPr lang="ja-JP" altLang="en-US" sz="4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ko-KR" altLang="en-US" sz="46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6855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0" y="183159"/>
            <a:ext cx="13127136" cy="11652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500"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sz="4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sz="4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ゼパニヤ</a:t>
            </a:r>
            <a:r>
              <a:rPr lang="ja-JP" altLang="en-US" sz="4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　しゅなる　かみさまが　なさる　</a:t>
            </a:r>
            <a:r>
              <a:rPr lang="en-US" altLang="ja-JP" sz="4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エルサレムの　さばきを　いいました</a:t>
            </a:r>
            <a:endParaRPr sz="4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602306" y="1780456"/>
            <a:ext cx="11845702" cy="1944216"/>
          </a:xfrm>
          <a:prstGeom prst="roundRect">
            <a:avLst>
              <a:gd name="adj" fmla="val 10181"/>
            </a:avLst>
          </a:prstGeom>
          <a:solidFill>
            <a:srgbClr val="00B0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よびかけを　きこう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　せず、こらしめを　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うけいれよう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　せず、しゅに　しんらいせず、かみさまに　</a:t>
            </a:r>
            <a:endParaRPr lang="en-US" altLang="ja-JP" sz="3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ちかづこう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　しなかった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ため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さばきが　のぞみました</a:t>
            </a:r>
            <a:endParaRPr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602306" y="4444752"/>
            <a:ext cx="11845702" cy="1774679"/>
          </a:xfrm>
          <a:prstGeom prst="roundRect">
            <a:avLst>
              <a:gd name="adj" fmla="val 10181"/>
            </a:avLst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さばきの　ために　しょこくを　あつめること</a:t>
            </a:r>
            <a:endParaRPr sz="4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602306" y="6893024"/>
            <a:ext cx="11845702" cy="1944216"/>
          </a:xfrm>
          <a:prstGeom prst="roundRect">
            <a:avLst>
              <a:gd name="adj" fmla="val 10181"/>
            </a:avLst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100"/>
            </a:lvl1pPr>
          </a:lstStyle>
          <a:p>
            <a:r>
              <a:rPr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4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のこりの　ものは　しゅの　みなに　みを　さけて　まもられる</a:t>
            </a:r>
            <a:endParaRPr sz="4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 advAuto="0"/>
      <p:bldP spid="136" grpId="0" animBg="1"/>
      <p:bldP spid="137" grpId="0" animBg="1"/>
      <p:bldP spid="1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0" y="340296"/>
            <a:ext cx="13004800" cy="10355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6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すくいの　うたを　うたいました</a:t>
            </a:r>
            <a:endParaRPr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25736" y="1996480"/>
            <a:ext cx="11449272" cy="2001690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こころの　そこから　よろこび　かちほこれ</a:t>
            </a:r>
            <a:endParaRPr kumimoji="0" lang="ko-KR" altLang="en-US" sz="4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HY견고딕" panose="02030600000101010101" pitchFamily="18" charset="-127"/>
              <a:sym typeface="Apple SD 산돌고딕 Neo 옅은체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526778" y="6893024"/>
            <a:ext cx="8928992" cy="201218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しゅは　すくいの　</a:t>
            </a:r>
            <a:r>
              <a:rPr kumimoji="0" lang="ja-JP" altLang="en-US" sz="4000" b="1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ゆうしだと</a:t>
            </a:r>
            <a:r>
              <a:rPr kumimoji="0" lang="ja-JP" alt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　</a:t>
            </a:r>
            <a:endParaRPr kumimoji="0" lang="en-US" altLang="ja-JP" sz="40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sym typeface="Apple SD 산돌고딕 Neo 옅은체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いわれました</a:t>
            </a:r>
            <a:endParaRPr kumimoji="0" lang="ko-KR" altLang="en-US" sz="4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HY견고딕" panose="02030600000101010101" pitchFamily="18" charset="-127"/>
              <a:sym typeface="Apple SD 산돌고딕 Neo 옅은체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526778" y="4372744"/>
            <a:ext cx="8928992" cy="201218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しゅが　せん</a:t>
            </a:r>
            <a:r>
              <a:rPr kumimoji="0" lang="ja-JP" altLang="en-US" sz="4000" b="1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こくを</a:t>
            </a:r>
            <a:r>
              <a:rPr kumimoji="0" lang="ja-JP" alt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　とりのぞいたと　いわれました</a:t>
            </a:r>
            <a:endParaRPr kumimoji="0" lang="ko-KR" altLang="en-US" sz="4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HY견고딕" panose="02030600000101010101" pitchFamily="18" charset="-127"/>
              <a:sym typeface="Apple SD 산돌고딕 Neo 옅은체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3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0" y="340296"/>
            <a:ext cx="13004800" cy="10355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6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すくいの　うたを　うたました</a:t>
            </a:r>
            <a:endParaRPr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25736" y="1996480"/>
            <a:ext cx="11881320" cy="2001690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れいさいの　ゆえに　かなしむ　ものを　あつめると　</a:t>
            </a:r>
            <a:endParaRPr kumimoji="0" lang="en-US" altLang="ja-JP" sz="40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sym typeface="Apple SD 산돌고딕 Neo 옅은체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いわれました</a:t>
            </a:r>
            <a:endParaRPr kumimoji="0" lang="ko-KR" altLang="en-US" sz="4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HY견고딕" panose="02030600000101010101" pitchFamily="18" charset="-127"/>
              <a:sym typeface="Apple SD 산돌고딕 Neo 옅은체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3574" y="4372744"/>
            <a:ext cx="11881320" cy="200169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ちらされた　ものを　あつめて　よのなかで　えいよを　あたえ　なを　あげるように　させると　いわれました</a:t>
            </a:r>
            <a:endParaRPr kumimoji="0" lang="ko-KR" altLang="en-US" sz="4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HY견고딕" panose="02030600000101010101" pitchFamily="18" charset="-127"/>
              <a:sym typeface="Apple SD 산돌고딕 Neo 옅은체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25736" y="6749008"/>
            <a:ext cx="11881320" cy="2001690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とらわれた　ものが　</a:t>
            </a:r>
            <a:r>
              <a:rPr lang="ja-JP" altLang="en-US" sz="4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もどってくる　とき　ちの　すべての　たみの　あいだで　えいよと　めいよを　あたえると　</a:t>
            </a:r>
            <a:endParaRPr lang="en-US" altLang="ja-JP" sz="40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4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いわれました</a:t>
            </a:r>
            <a:endParaRPr kumimoji="0" lang="ko-KR" altLang="en-US" sz="4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HY견고딕" panose="02030600000101010101" pitchFamily="18" charset="-127"/>
              <a:sym typeface="Apple SD 산돌고딕 Neo 옅은체"/>
            </a:endParaRPr>
          </a:p>
        </p:txBody>
      </p:sp>
    </p:spTree>
    <p:extLst>
      <p:ext uri="{BB962C8B-B14F-4D97-AF65-F5344CB8AC3E}">
        <p14:creationId xmlns:p14="http://schemas.microsoft.com/office/powerpoint/2010/main" val="382023851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3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43</Words>
  <Application>Microsoft Office PowerPoint</Application>
  <PresentationFormat>ユーザー設定</PresentationFormat>
  <Paragraphs>20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Apple SD 산돌고딕 Neo 볼드체</vt:lpstr>
      <vt:lpstr>Apple SD 산돌고딕 Neo 옅은체</vt:lpstr>
      <vt:lpstr>Helvetica Light</vt:lpstr>
      <vt:lpstr>Helvetica Neue</vt:lpstr>
      <vt:lpstr>HY견고딕</vt:lpstr>
      <vt:lpstr>ＭＳ Ｐゴシック</vt:lpstr>
      <vt:lpstr>Black</vt:lpstr>
      <vt:lpstr>エルサレムの　さばきと　すくいの　うた</vt:lpstr>
      <vt:lpstr>ゼパニヤ 3:1～4  1/ああ。はんぎゃくと　けがれに　みちた　ぼうりょくの　　 　まち。 2/よびかけを　きこうとも　せず、こらしめを　 　うけいれようとも　せず、しゅに　しんらいせず、　 　かみに　ちかづこうとも　しない。 3/その　しゅちょうたちは、まちのなかに　あって　 　ほえたける　おじし。その　さばきつかさたちは、 　ひぐれの　おおかみだ。あさまで　ほねを　 　かじっては　いない。</vt:lpstr>
      <vt:lpstr>1.ゼパニヤは　しゅなる　かみさまが　なさる　 エルサレムの　さばきを　いいました</vt:lpstr>
      <vt:lpstr>2. すくいの　うたを　うたいました</vt:lpstr>
      <vt:lpstr>2. すくいの　うたを　うたました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멸망경고 - 여호와의 날</dc:title>
  <dc:creator>Good News</dc:creator>
  <cp:lastModifiedBy>佐々木智香子</cp:lastModifiedBy>
  <cp:revision>28</cp:revision>
  <dcterms:modified xsi:type="dcterms:W3CDTF">2017-04-07T14:07:34Z</dcterms:modified>
</cp:coreProperties>
</file>