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428" r:id="rId3"/>
    <p:sldId id="429" r:id="rId4"/>
    <p:sldId id="430" r:id="rId5"/>
    <p:sldId id="431" r:id="rId6"/>
    <p:sldId id="432" r:id="rId7"/>
    <p:sldId id="433" r:id="rId8"/>
    <p:sldId id="434" r:id="rId9"/>
    <p:sldId id="435" r:id="rId10"/>
    <p:sldId id="436" r:id="rId11"/>
    <p:sldId id="413" r:id="rId12"/>
    <p:sldId id="442" r:id="rId13"/>
    <p:sldId id="443" r:id="rId14"/>
    <p:sldId id="438" r:id="rId15"/>
    <p:sldId id="372" r:id="rId16"/>
    <p:sldId id="439" r:id="rId17"/>
    <p:sldId id="424" r:id="rId18"/>
    <p:sldId id="440" r:id="rId19"/>
    <p:sldId id="441" r:id="rId20"/>
    <p:sldId id="444" r:id="rId2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FEAFF"/>
    <a:srgbClr val="CCFFCC"/>
    <a:srgbClr val="FFE7FF"/>
    <a:srgbClr val="E1B6FC"/>
    <a:srgbClr val="FFFF99"/>
    <a:srgbClr val="008000"/>
    <a:srgbClr val="3333FF"/>
    <a:srgbClr val="FF3399"/>
    <a:srgbClr val="FF4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77" autoAdjust="0"/>
  </p:normalViewPr>
  <p:slideViewPr>
    <p:cSldViewPr>
      <p:cViewPr varScale="1">
        <p:scale>
          <a:sx n="96" d="100"/>
          <a:sy n="96" d="100"/>
        </p:scale>
        <p:origin x="7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創世記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3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章の事件</a:t>
            </a:r>
            <a:r>
              <a:rPr lang="ko-KR" altLang="en-US" sz="2200" dirty="0" smtClean="0">
                <a:latin typeface="Lucida Grande" charset="0"/>
                <a:ea typeface="굴림" charset="-127"/>
                <a:sym typeface="Lucida Grande" charset="0"/>
              </a:rPr>
              <a:t> </a:t>
            </a:r>
            <a:r>
              <a:rPr lang="en-US" altLang="ko-KR" sz="2200" dirty="0" smtClean="0">
                <a:latin typeface="Lucida Grande" charset="0"/>
                <a:ea typeface="굴림" charset="-127"/>
                <a:sym typeface="Lucida Grande" charset="0"/>
              </a:rPr>
              <a:t>– 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神様を離れたこと</a:t>
            </a:r>
            <a:r>
              <a:rPr lang="ko-KR" altLang="en-US" sz="2200" dirty="0" smtClean="0">
                <a:latin typeface="Lucida Grande" charset="0"/>
                <a:ea typeface="굴림" charset="-127"/>
                <a:sym typeface="Lucida Grande" charset="0"/>
              </a:rPr>
              <a:t> </a:t>
            </a:r>
            <a:r>
              <a:rPr lang="en-US" altLang="ko-KR" sz="2200" dirty="0" smtClean="0">
                <a:latin typeface="Lucida Grande" charset="0"/>
                <a:ea typeface="굴림" charset="-127"/>
                <a:sym typeface="Lucida Grande" charset="0"/>
              </a:rPr>
              <a:t>– 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問題のはじまり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89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17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偶像崇拝</a:t>
            </a:r>
            <a:r>
              <a:rPr lang="ko-KR" altLang="en-US" sz="2200" dirty="0" smtClean="0">
                <a:latin typeface="Lucida Grande" charset="0"/>
                <a:ea typeface="굴림" charset="-127"/>
                <a:sym typeface="Lucida Grande" charset="0"/>
              </a:rPr>
              <a:t> </a:t>
            </a:r>
            <a:r>
              <a:rPr lang="en-US" altLang="ko-KR" sz="2200" dirty="0" smtClean="0">
                <a:latin typeface="Lucida Grande" charset="0"/>
                <a:ea typeface="굴림" charset="-127"/>
                <a:sym typeface="Lucida Grande" charset="0"/>
              </a:rPr>
              <a:t>– 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文化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52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0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15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259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25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848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06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36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11239"/>
            <a:ext cx="7596336" cy="534014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547623"/>
            <a:ext cx="8424936" cy="936104"/>
          </a:xfrm>
          <a:solidFill>
            <a:schemeClr val="bg1">
              <a:alpha val="21000"/>
            </a:schemeClr>
          </a:solidFill>
        </p:spPr>
        <p:txBody>
          <a:bodyPr>
            <a:noAutofit/>
          </a:bodyPr>
          <a:lstStyle/>
          <a:p>
            <a:r>
              <a:rPr lang="ja-JP" altLang="en-US" sz="4800" dirty="0" smtClean="0">
                <a:latin typeface="+mn-ea"/>
                <a:ea typeface="+mn-ea"/>
              </a:rPr>
              <a:t>つねに　すべき　こと</a:t>
            </a:r>
            <a:endParaRPr lang="ko-KR" altLang="en-US" sz="4800" dirty="0">
              <a:latin typeface="+mn-ea"/>
              <a:ea typeface="+mn-ea"/>
            </a:endParaRPr>
          </a:p>
        </p:txBody>
      </p:sp>
      <p:sp>
        <p:nvSpPr>
          <p:cNvPr id="5" name="액자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E1B6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1628800"/>
            <a:ext cx="4536504" cy="584775"/>
          </a:xfrm>
          <a:prstGeom prst="rect">
            <a:avLst/>
          </a:prstGeom>
          <a:solidFill>
            <a:srgbClr val="AFEA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srgbClr val="0000FF"/>
                </a:solidFill>
                <a:latin typeface="+mn-ea"/>
              </a:rPr>
              <a:t>I</a:t>
            </a: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テサロニケ</a:t>
            </a:r>
            <a:r>
              <a:rPr lang="ko-KR" altLang="en-US" sz="3200" dirty="0" smtClean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32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5:12-22</a:t>
            </a:r>
            <a:endParaRPr lang="ko-KR" altLang="en-US" sz="32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99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889" name="Rectangle 1"/>
          <p:cNvSpPr>
            <a:spLocks/>
          </p:cNvSpPr>
          <p:nvPr/>
        </p:nvSpPr>
        <p:spPr bwMode="auto">
          <a:xfrm>
            <a:off x="654261" y="908720"/>
            <a:ext cx="783547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+mn-ea"/>
                <a:sym typeface="Jatgb" charset="0"/>
              </a:rPr>
              <a:t>あなたは　いける　かみの　みこ　キリストです</a:t>
            </a:r>
            <a:endParaRPr lang="ko-KR" altLang="en-US" sz="3200" dirty="0">
              <a:solidFill>
                <a:schemeClr val="bg1"/>
              </a:solidFill>
              <a:latin typeface="+mn-ea"/>
              <a:sym typeface="Jatgb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5951723" cy="441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135"/>
            <a:ext cx="4572000" cy="531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타원형 설명선 14"/>
          <p:cNvSpPr/>
          <p:nvPr/>
        </p:nvSpPr>
        <p:spPr>
          <a:xfrm>
            <a:off x="3563889" y="1700808"/>
            <a:ext cx="5158604" cy="1728192"/>
          </a:xfrm>
          <a:prstGeom prst="wedgeEllipseCallout">
            <a:avLst>
              <a:gd name="adj1" fmla="val -40236"/>
              <a:gd name="adj2" fmla="val 74757"/>
            </a:avLst>
          </a:prstGeom>
          <a:solidFill>
            <a:srgbClr val="FFFF99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err="1" smtClean="0">
                <a:solidFill>
                  <a:schemeClr val="tx1"/>
                </a:solidFill>
                <a:latin typeface="+mn-ea"/>
              </a:rPr>
              <a:t>せか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いふくいんかの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しゅじんこう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305874" y="476672"/>
            <a:ext cx="8416618" cy="8118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000" dirty="0" smtClean="0">
                <a:solidFill>
                  <a:srgbClr val="0000FF"/>
                </a:solidFill>
                <a:latin typeface="+mn-ea"/>
              </a:rPr>
              <a:t>レムナントは　</a:t>
            </a:r>
            <a:r>
              <a:rPr lang="ja-JP" altLang="en-US" sz="3000" dirty="0" smtClean="0">
                <a:solidFill>
                  <a:srgbClr val="FF0000"/>
                </a:solidFill>
                <a:latin typeface="+mn-ea"/>
              </a:rPr>
              <a:t>けつろん</a:t>
            </a:r>
            <a:r>
              <a:rPr lang="ja-JP" altLang="en-US" sz="3000" dirty="0" smtClean="0">
                <a:solidFill>
                  <a:srgbClr val="0000FF"/>
                </a:solidFill>
                <a:latin typeface="+mn-ea"/>
              </a:rPr>
              <a:t>を</a:t>
            </a:r>
            <a:r>
              <a:rPr lang="ko-KR" altLang="en-US" sz="3000" dirty="0" smtClean="0">
                <a:solidFill>
                  <a:srgbClr val="0000FF"/>
                </a:solidFill>
                <a:latin typeface="+mn-ea"/>
              </a:rPr>
              <a:t> </a:t>
            </a:r>
            <a:r>
              <a:rPr lang="ja-JP" altLang="en-US" sz="3000" dirty="0" smtClean="0">
                <a:solidFill>
                  <a:srgbClr val="0000FF"/>
                </a:solidFill>
                <a:latin typeface="+mn-ea"/>
              </a:rPr>
              <a:t>あらかじめ　しっています</a:t>
            </a:r>
            <a:endParaRPr lang="ko-KR" altLang="en-US" sz="3000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47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2718726"/>
            <a:ext cx="5121533" cy="40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375718" y="476672"/>
            <a:ext cx="8416618" cy="10557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200" dirty="0">
                <a:solidFill>
                  <a:srgbClr val="0000FF"/>
                </a:solidFill>
                <a:latin typeface="+mn-ea"/>
              </a:rPr>
              <a:t>いのれないほど　あれはてて　しまった</a:t>
            </a:r>
            <a:endParaRPr lang="en-US" altLang="ja-JP" sz="3200" dirty="0">
              <a:solidFill>
                <a:srgbClr val="0000FF"/>
              </a:solidFill>
              <a:latin typeface="+mn-ea"/>
            </a:endParaRPr>
          </a:p>
          <a:p>
            <a:pPr fontAlgn="base"/>
            <a:r>
              <a:rPr lang="ja-JP" altLang="en-US" sz="3200" dirty="0">
                <a:solidFill>
                  <a:srgbClr val="0000FF"/>
                </a:solidFill>
                <a:latin typeface="+mn-ea"/>
              </a:rPr>
              <a:t>ぶぶんを　</a:t>
            </a: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いやされるべきです</a:t>
            </a:r>
            <a:r>
              <a:rPr lang="ko-KR" altLang="en-US" sz="3200" dirty="0" smtClean="0">
                <a:solidFill>
                  <a:srgbClr val="0000FF"/>
                </a:solidFill>
                <a:latin typeface="+mn-ea"/>
              </a:rPr>
              <a:t> </a:t>
            </a:r>
            <a:endParaRPr lang="ko-KR" altLang="en-US" sz="32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3" name="구름 모양 설명선 2"/>
          <p:cNvSpPr/>
          <p:nvPr/>
        </p:nvSpPr>
        <p:spPr>
          <a:xfrm>
            <a:off x="375718" y="3428999"/>
            <a:ext cx="2701535" cy="1312831"/>
          </a:xfrm>
          <a:prstGeom prst="cloudCallout">
            <a:avLst>
              <a:gd name="adj1" fmla="val 59310"/>
              <a:gd name="adj2" fmla="val 528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+mn-ea"/>
              </a:rPr>
              <a:t>ゲーム</a:t>
            </a:r>
            <a:endParaRPr lang="ko-KR" altLang="en-US" sz="2800" dirty="0">
              <a:latin typeface="+mn-ea"/>
            </a:endParaRPr>
          </a:p>
        </p:txBody>
      </p:sp>
      <p:sp>
        <p:nvSpPr>
          <p:cNvPr id="12" name="구름 모양 설명선 11"/>
          <p:cNvSpPr/>
          <p:nvPr/>
        </p:nvSpPr>
        <p:spPr>
          <a:xfrm>
            <a:off x="1584937" y="1614990"/>
            <a:ext cx="2701535" cy="1312831"/>
          </a:xfrm>
          <a:prstGeom prst="cloudCallout">
            <a:avLst>
              <a:gd name="adj1" fmla="val 59310"/>
              <a:gd name="adj2" fmla="val 5285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+mn-ea"/>
              </a:rPr>
              <a:t>テレビ</a:t>
            </a:r>
            <a:endParaRPr lang="ko-KR" altLang="en-US" sz="2800" dirty="0">
              <a:latin typeface="+mn-ea"/>
            </a:endParaRPr>
          </a:p>
        </p:txBody>
      </p:sp>
      <p:sp>
        <p:nvSpPr>
          <p:cNvPr id="13" name="구름 모양 설명선 12"/>
          <p:cNvSpPr/>
          <p:nvPr/>
        </p:nvSpPr>
        <p:spPr>
          <a:xfrm>
            <a:off x="4773885" y="1414808"/>
            <a:ext cx="3254499" cy="1312831"/>
          </a:xfrm>
          <a:prstGeom prst="cloudCallout">
            <a:avLst>
              <a:gd name="adj1" fmla="val 35458"/>
              <a:gd name="adj2" fmla="val 774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+mn-ea"/>
              </a:rPr>
              <a:t>げいのうじん</a:t>
            </a:r>
            <a:endParaRPr lang="ko-KR" altLang="en-US" sz="2800" dirty="0">
              <a:latin typeface="+mn-ea"/>
            </a:endParaRPr>
          </a:p>
        </p:txBody>
      </p:sp>
      <p:sp>
        <p:nvSpPr>
          <p:cNvPr id="14" name="구름 모양 설명선 13"/>
          <p:cNvSpPr/>
          <p:nvPr/>
        </p:nvSpPr>
        <p:spPr>
          <a:xfrm>
            <a:off x="1403648" y="5085184"/>
            <a:ext cx="2701535" cy="1312831"/>
          </a:xfrm>
          <a:prstGeom prst="cloudCallout">
            <a:avLst>
              <a:gd name="adj1" fmla="val 76494"/>
              <a:gd name="adj2" fmla="val -5965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+mn-ea"/>
              </a:rPr>
              <a:t>むきりょく</a:t>
            </a:r>
            <a:endParaRPr lang="ko-KR" alt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79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15534"/>
            <a:ext cx="8228976" cy="594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332060" y="433822"/>
            <a:ext cx="8415166" cy="720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あれはててしまった　ぶぶんを　いやされる</a:t>
            </a:r>
            <a:endParaRPr lang="en-US" altLang="ja-JP" sz="3200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いのりを　はじめよう</a:t>
            </a:r>
            <a:r>
              <a:rPr lang="en-US" altLang="ko-KR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r>
              <a:rPr lang="ko-KR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6" name="타원형 설명선 5"/>
          <p:cNvSpPr/>
          <p:nvPr/>
        </p:nvSpPr>
        <p:spPr>
          <a:xfrm>
            <a:off x="307554" y="1635614"/>
            <a:ext cx="6472187" cy="1152128"/>
          </a:xfrm>
          <a:prstGeom prst="wedgeEllipseCallout">
            <a:avLst>
              <a:gd name="adj1" fmla="val 34081"/>
              <a:gd name="adj2" fmla="val 84406"/>
            </a:avLst>
          </a:prstGeom>
          <a:solidFill>
            <a:srgbClr val="AFEA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　じょうじゅを　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たいけんするように　なります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타원형 설명선 6"/>
          <p:cNvSpPr/>
          <p:nvPr/>
        </p:nvSpPr>
        <p:spPr>
          <a:xfrm>
            <a:off x="332060" y="3202690"/>
            <a:ext cx="6112147" cy="1368152"/>
          </a:xfrm>
          <a:prstGeom prst="wedgeEllipseCallout">
            <a:avLst>
              <a:gd name="adj1" fmla="val 50784"/>
              <a:gd name="adj2" fmla="val 57982"/>
            </a:avLst>
          </a:prstGeom>
          <a:solidFill>
            <a:srgbClr val="AFEA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こころに　ちからが　あたえられ　みらいが　みえます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타원형 설명선 7"/>
          <p:cNvSpPr/>
          <p:nvPr/>
        </p:nvSpPr>
        <p:spPr>
          <a:xfrm>
            <a:off x="332062" y="4941168"/>
            <a:ext cx="5896121" cy="1368152"/>
          </a:xfrm>
          <a:prstGeom prst="wedgeEllipseCallout">
            <a:avLst>
              <a:gd name="adj1" fmla="val 48021"/>
              <a:gd name="adj2" fmla="val -44720"/>
            </a:avLst>
          </a:prstGeom>
          <a:solidFill>
            <a:srgbClr val="AFEAFF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あれはてた　</a:t>
            </a:r>
            <a:r>
              <a:rPr lang="ja-JP" altLang="en-US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うたいと　むのうが　いやされます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42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1B6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793751" y="525736"/>
            <a:ext cx="8411766" cy="6503045"/>
            <a:chOff x="0" y="0"/>
            <a:chExt cx="7536" cy="5825"/>
          </a:xfrm>
        </p:grpSpPr>
        <p:sp>
          <p:nvSpPr>
            <p:cNvPr id="8" name="Oval 1"/>
            <p:cNvSpPr>
              <a:spLocks/>
            </p:cNvSpPr>
            <p:nvPr/>
          </p:nvSpPr>
          <p:spPr bwMode="auto">
            <a:xfrm>
              <a:off x="266" y="365"/>
              <a:ext cx="4462" cy="4462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alpha val="39000"/>
                  </a:srgbClr>
                </a:gs>
                <a:gs pos="100000">
                  <a:srgbClr val="66CCFF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2F3946">
                      <a:alpha val="3315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pic>
          <p:nvPicPr>
            <p:cNvPr id="9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536" cy="5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4"/>
          <p:cNvSpPr>
            <a:spLocks/>
          </p:cNvSpPr>
          <p:nvPr/>
        </p:nvSpPr>
        <p:spPr bwMode="auto">
          <a:xfrm>
            <a:off x="2247758" y="2315921"/>
            <a:ext cx="4666342" cy="2215991"/>
          </a:xfrm>
          <a:prstGeom prst="rect">
            <a:avLst/>
          </a:prstGeom>
          <a:noFill/>
          <a:ln>
            <a:noFill/>
          </a:ln>
          <a:effectLst>
            <a:outerShdw blurRad="76200" dist="88899" dir="8759998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ja-JP" altLang="en-US" sz="7200" b="1" dirty="0" smtClean="0">
                <a:latin typeface="+mn-ea"/>
                <a:sym typeface="제주고딕OTF" charset="0"/>
              </a:rPr>
              <a:t>つねに　</a:t>
            </a:r>
            <a:endParaRPr lang="en-US" altLang="ja-JP" sz="7200" b="1" dirty="0" smtClean="0">
              <a:latin typeface="+mn-ea"/>
              <a:sym typeface="제주고딕OTF" charset="0"/>
            </a:endParaRPr>
          </a:p>
          <a:p>
            <a:pPr algn="ctr"/>
            <a:r>
              <a:rPr lang="ja-JP" altLang="en-US" sz="7200" b="1" dirty="0" smtClean="0">
                <a:latin typeface="+mn-ea"/>
                <a:sym typeface="제주고딕OTF" charset="0"/>
              </a:rPr>
              <a:t>すべき　こと</a:t>
            </a:r>
            <a:endParaRPr lang="ko-KR" altLang="en-US" sz="7200" b="1" dirty="0">
              <a:latin typeface="+mn-ea"/>
              <a:sym typeface="제주고딕OTF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27493"/>
            <a:ext cx="2664296" cy="4675222"/>
          </a:xfrm>
          <a:prstGeom prst="rect">
            <a:avLst/>
          </a:prstGeom>
          <a:noFill/>
          <a:ln>
            <a:noFill/>
          </a:ln>
          <a:effectLst>
            <a:outerShdw blurRad="76200" dist="101600" dir="13380012" algn="ctr" rotWithShape="0">
              <a:schemeClr val="bg2">
                <a:alpha val="49034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E1B6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5" name="Picture 7" descr="\\psf\Home\Documents\학원복음화 작업\2013년 02월 학원복음화\1주차\이미지소스\남자 렘넌트 겁에 질림 반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49" y="3789040"/>
            <a:ext cx="1681200" cy="281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\\psf\Home\Documents\학원복음화 작업\2013년 02월 학원복음화\1주차\이미지소스\여자 렘넌트 겁에 질림 반대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35" y="3789040"/>
            <a:ext cx="1659352" cy="294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모서리가 둥근 직사각형 17"/>
          <p:cNvSpPr/>
          <p:nvPr/>
        </p:nvSpPr>
        <p:spPr>
          <a:xfrm>
            <a:off x="332063" y="509115"/>
            <a:ext cx="8415166" cy="12637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fontAlgn="base">
              <a:buAutoNum type="arabicPeriod"/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しどうし、</a:t>
            </a:r>
            <a:r>
              <a:rPr lang="ja-JP" altLang="en-US" sz="3200" dirty="0" err="1" smtClean="0">
                <a:solidFill>
                  <a:schemeClr val="tx1"/>
                </a:solidFill>
                <a:latin typeface="+mn-ea"/>
              </a:rPr>
              <a:t>くん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かいしている　ひとびとを　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fontAlgn="base"/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そんけいして、おたがいの　あいだに　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fontAlgn="base"/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へいわを　たもちなさい（</a:t>
            </a:r>
            <a:r>
              <a:rPr lang="en-US" altLang="ja-JP" sz="3200" dirty="0" smtClean="0">
                <a:solidFill>
                  <a:srgbClr val="0000FF"/>
                </a:solidFill>
                <a:latin typeface="+mn-ea"/>
              </a:rPr>
              <a:t>Ⅰ</a:t>
            </a:r>
            <a:r>
              <a:rPr lang="ja-JP" altLang="en-US" sz="3200" dirty="0">
                <a:solidFill>
                  <a:srgbClr val="0000FF"/>
                </a:solidFill>
                <a:latin typeface="+mn-ea"/>
              </a:rPr>
              <a:t>テサ</a:t>
            </a:r>
            <a:r>
              <a:rPr lang="en-US" altLang="ja-JP" sz="3200" dirty="0">
                <a:solidFill>
                  <a:srgbClr val="0000FF"/>
                </a:solidFill>
                <a:latin typeface="+mn-ea"/>
              </a:rPr>
              <a:t>5:12</a:t>
            </a:r>
            <a:r>
              <a:rPr lang="ja-JP" altLang="en-US" sz="3200" dirty="0">
                <a:solidFill>
                  <a:srgbClr val="0000FF"/>
                </a:solidFill>
                <a:latin typeface="+mn-ea"/>
              </a:rPr>
              <a:t>～</a:t>
            </a:r>
            <a:r>
              <a:rPr lang="en-US" altLang="ja-JP" sz="3200" dirty="0">
                <a:solidFill>
                  <a:srgbClr val="0000FF"/>
                </a:solidFill>
                <a:latin typeface="+mn-ea"/>
              </a:rPr>
              <a:t>13</a:t>
            </a: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）</a:t>
            </a:r>
            <a:endParaRPr lang="ja-JP" altLang="en-US" sz="3200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46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" y="1628800"/>
            <a:ext cx="4089373" cy="5229200"/>
          </a:xfrm>
          <a:prstGeom prst="rect">
            <a:avLst/>
          </a:prstGeom>
          <a:noFill/>
          <a:ln>
            <a:noFill/>
          </a:ln>
          <a:effectLst>
            <a:outerShdw blurRad="76200" dist="101600" dir="13380012" algn="ctr" rotWithShape="0">
              <a:schemeClr val="bg2">
                <a:alpha val="49034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\\psf\Home\Documents\학원복음화 작업\2013년 02월 학원복음화\1주차\이미지소스\남자 렘넌트 겁에 질림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30" y="4005064"/>
            <a:ext cx="1703992" cy="285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\\psf\Home\Documents\학원복음화 작업\2013년 02월 학원복음화\1주차\이미지소스\여자 렘넌트 겁에 질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3" y="4005064"/>
            <a:ext cx="1609491" cy="28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332063" y="332656"/>
            <a:ext cx="8415166" cy="11521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ひとに　たいして　かんようで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ありなさい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テサ</a:t>
            </a:r>
            <a:r>
              <a:rPr lang="en-US" altLang="ja-JP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5:14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079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4230"/>
            <a:ext cx="8604448" cy="6048838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364417" y="608298"/>
            <a:ext cx="8415166" cy="8754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あくを　もって　あくに　むくいないで、　いつも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ぜんを　おこなう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テサ</a:t>
            </a:r>
            <a:r>
              <a:rPr lang="en-US" altLang="ja-JP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5:15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액자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E1B6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40827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1"/>
          <p:cNvSpPr>
            <a:spLocks/>
          </p:cNvSpPr>
          <p:nvPr/>
        </p:nvSpPr>
        <p:spPr bwMode="auto">
          <a:xfrm>
            <a:off x="0" y="-13041"/>
            <a:ext cx="9144000" cy="6858000"/>
          </a:xfrm>
          <a:prstGeom prst="rect">
            <a:avLst/>
          </a:prstGeom>
          <a:solidFill>
            <a:srgbClr val="FFE7FF"/>
          </a:solidFill>
          <a:ln>
            <a:noFill/>
          </a:ln>
          <a:extLst/>
        </p:spPr>
        <p:txBody>
          <a:bodyPr lIns="0" tIns="0" rIns="0" bIns="0"/>
          <a:lstStyle/>
          <a:p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39" name="Group 31"/>
          <p:cNvGrpSpPr>
            <a:grpSpLocks/>
          </p:cNvGrpSpPr>
          <p:nvPr/>
        </p:nvGrpSpPr>
        <p:grpSpPr bwMode="auto">
          <a:xfrm>
            <a:off x="-18143" y="-38649"/>
            <a:ext cx="9161860" cy="3053953"/>
            <a:chOff x="0" y="0"/>
            <a:chExt cx="8209" cy="2736"/>
          </a:xfrm>
          <a:solidFill>
            <a:srgbClr val="92D050"/>
          </a:solidFill>
        </p:grpSpPr>
        <p:sp>
          <p:nvSpPr>
            <p:cNvPr id="40" name="Freeform 2"/>
            <p:cNvSpPr>
              <a:spLocks/>
            </p:cNvSpPr>
            <p:nvPr/>
          </p:nvSpPr>
          <p:spPr bwMode="auto">
            <a:xfrm>
              <a:off x="0" y="0"/>
              <a:ext cx="8209" cy="2736"/>
            </a:xfrm>
            <a:custGeom>
              <a:avLst/>
              <a:gdLst>
                <a:gd name="T0" fmla="*/ 21600 w 21600"/>
                <a:gd name="T1" fmla="*/ 21600 h 21600"/>
                <a:gd name="T2" fmla="*/ 0 w 21600"/>
                <a:gd name="T3" fmla="*/ 6316 h 21600"/>
                <a:gd name="T4" fmla="*/ 0 w 21600"/>
                <a:gd name="T5" fmla="*/ 8 h 21600"/>
                <a:gd name="T6" fmla="*/ 21597 w 21600"/>
                <a:gd name="T7" fmla="*/ 0 h 21600"/>
                <a:gd name="T8" fmla="*/ 21600 w 21600"/>
                <a:gd name="T9" fmla="*/ 21600 h 21600"/>
                <a:gd name="T10" fmla="*/ 21600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6316"/>
                  </a:lnTo>
                  <a:lnTo>
                    <a:pt x="0" y="8"/>
                  </a:lnTo>
                  <a:lnTo>
                    <a:pt x="21597" y="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ffectLst>
              <a:outerShdw blurRad="127000" dist="76199" dir="8280006" algn="ctr" rotWithShape="0">
                <a:schemeClr val="bg2">
                  <a:alpha val="79999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41" name="Group 30"/>
            <p:cNvGrpSpPr>
              <a:grpSpLocks/>
            </p:cNvGrpSpPr>
            <p:nvPr/>
          </p:nvGrpSpPr>
          <p:grpSpPr bwMode="auto">
            <a:xfrm>
              <a:off x="199" y="8"/>
              <a:ext cx="7840" cy="296"/>
              <a:chOff x="0" y="0"/>
              <a:chExt cx="7840" cy="296"/>
            </a:xfrm>
            <a:grpFill/>
          </p:grpSpPr>
          <p:sp>
            <p:nvSpPr>
              <p:cNvPr id="42" name="Rectangle 3"/>
              <p:cNvSpPr>
                <a:spLocks/>
              </p:cNvSpPr>
              <p:nvPr/>
            </p:nvSpPr>
            <p:spPr bwMode="auto">
              <a:xfrm>
                <a:off x="0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43" name="Rectangle 4"/>
              <p:cNvSpPr>
                <a:spLocks/>
              </p:cNvSpPr>
              <p:nvPr/>
            </p:nvSpPr>
            <p:spPr bwMode="auto">
              <a:xfrm>
                <a:off x="296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44" name="Rectangle 5"/>
              <p:cNvSpPr>
                <a:spLocks/>
              </p:cNvSpPr>
              <p:nvPr/>
            </p:nvSpPr>
            <p:spPr bwMode="auto">
              <a:xfrm>
                <a:off x="592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45" name="Rectangle 6"/>
              <p:cNvSpPr>
                <a:spLocks/>
              </p:cNvSpPr>
              <p:nvPr/>
            </p:nvSpPr>
            <p:spPr bwMode="auto">
              <a:xfrm>
                <a:off x="888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46" name="Rectangle 7"/>
              <p:cNvSpPr>
                <a:spLocks/>
              </p:cNvSpPr>
              <p:nvPr/>
            </p:nvSpPr>
            <p:spPr bwMode="auto">
              <a:xfrm>
                <a:off x="1184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47" name="Rectangle 8"/>
              <p:cNvSpPr>
                <a:spLocks/>
              </p:cNvSpPr>
              <p:nvPr/>
            </p:nvSpPr>
            <p:spPr bwMode="auto">
              <a:xfrm>
                <a:off x="1480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48" name="Rectangle 9"/>
              <p:cNvSpPr>
                <a:spLocks/>
              </p:cNvSpPr>
              <p:nvPr/>
            </p:nvSpPr>
            <p:spPr bwMode="auto">
              <a:xfrm>
                <a:off x="1776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49" name="Rectangle 10"/>
              <p:cNvSpPr>
                <a:spLocks/>
              </p:cNvSpPr>
              <p:nvPr/>
            </p:nvSpPr>
            <p:spPr bwMode="auto">
              <a:xfrm>
                <a:off x="2072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50" name="Rectangle 11"/>
              <p:cNvSpPr>
                <a:spLocks/>
              </p:cNvSpPr>
              <p:nvPr/>
            </p:nvSpPr>
            <p:spPr bwMode="auto">
              <a:xfrm>
                <a:off x="2368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51" name="Rectangle 12"/>
              <p:cNvSpPr>
                <a:spLocks/>
              </p:cNvSpPr>
              <p:nvPr/>
            </p:nvSpPr>
            <p:spPr bwMode="auto">
              <a:xfrm>
                <a:off x="2664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52" name="Rectangle 13"/>
              <p:cNvSpPr>
                <a:spLocks/>
              </p:cNvSpPr>
              <p:nvPr/>
            </p:nvSpPr>
            <p:spPr bwMode="auto">
              <a:xfrm>
                <a:off x="2960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53" name="Rectangle 14"/>
              <p:cNvSpPr>
                <a:spLocks/>
              </p:cNvSpPr>
              <p:nvPr/>
            </p:nvSpPr>
            <p:spPr bwMode="auto">
              <a:xfrm>
                <a:off x="3256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54" name="Rectangle 15"/>
              <p:cNvSpPr>
                <a:spLocks/>
              </p:cNvSpPr>
              <p:nvPr/>
            </p:nvSpPr>
            <p:spPr bwMode="auto">
              <a:xfrm>
                <a:off x="3552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55" name="Rectangle 16"/>
              <p:cNvSpPr>
                <a:spLocks/>
              </p:cNvSpPr>
              <p:nvPr/>
            </p:nvSpPr>
            <p:spPr bwMode="auto">
              <a:xfrm>
                <a:off x="3848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56" name="Rectangle 17"/>
              <p:cNvSpPr>
                <a:spLocks/>
              </p:cNvSpPr>
              <p:nvPr/>
            </p:nvSpPr>
            <p:spPr bwMode="auto">
              <a:xfrm>
                <a:off x="4144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57" name="Rectangle 18"/>
              <p:cNvSpPr>
                <a:spLocks/>
              </p:cNvSpPr>
              <p:nvPr/>
            </p:nvSpPr>
            <p:spPr bwMode="auto">
              <a:xfrm>
                <a:off x="4440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58" name="Rectangle 19"/>
              <p:cNvSpPr>
                <a:spLocks/>
              </p:cNvSpPr>
              <p:nvPr/>
            </p:nvSpPr>
            <p:spPr bwMode="auto">
              <a:xfrm>
                <a:off x="4736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59" name="Rectangle 20"/>
              <p:cNvSpPr>
                <a:spLocks/>
              </p:cNvSpPr>
              <p:nvPr/>
            </p:nvSpPr>
            <p:spPr bwMode="auto">
              <a:xfrm>
                <a:off x="5032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60" name="Rectangle 21"/>
              <p:cNvSpPr>
                <a:spLocks/>
              </p:cNvSpPr>
              <p:nvPr/>
            </p:nvSpPr>
            <p:spPr bwMode="auto">
              <a:xfrm>
                <a:off x="5328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61" name="Rectangle 22"/>
              <p:cNvSpPr>
                <a:spLocks/>
              </p:cNvSpPr>
              <p:nvPr/>
            </p:nvSpPr>
            <p:spPr bwMode="auto">
              <a:xfrm>
                <a:off x="5624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62" name="Rectangle 23"/>
              <p:cNvSpPr>
                <a:spLocks/>
              </p:cNvSpPr>
              <p:nvPr/>
            </p:nvSpPr>
            <p:spPr bwMode="auto">
              <a:xfrm>
                <a:off x="5920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63" name="Rectangle 24"/>
              <p:cNvSpPr>
                <a:spLocks/>
              </p:cNvSpPr>
              <p:nvPr/>
            </p:nvSpPr>
            <p:spPr bwMode="auto">
              <a:xfrm>
                <a:off x="6216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64" name="Rectangle 25"/>
              <p:cNvSpPr>
                <a:spLocks/>
              </p:cNvSpPr>
              <p:nvPr/>
            </p:nvSpPr>
            <p:spPr bwMode="auto">
              <a:xfrm>
                <a:off x="6512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65" name="Rectangle 26"/>
              <p:cNvSpPr>
                <a:spLocks/>
              </p:cNvSpPr>
              <p:nvPr/>
            </p:nvSpPr>
            <p:spPr bwMode="auto">
              <a:xfrm>
                <a:off x="6808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66" name="Rectangle 27"/>
              <p:cNvSpPr>
                <a:spLocks/>
              </p:cNvSpPr>
              <p:nvPr/>
            </p:nvSpPr>
            <p:spPr bwMode="auto">
              <a:xfrm>
                <a:off x="7104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67" name="Rectangle 28"/>
              <p:cNvSpPr>
                <a:spLocks/>
              </p:cNvSpPr>
              <p:nvPr/>
            </p:nvSpPr>
            <p:spPr bwMode="auto">
              <a:xfrm>
                <a:off x="7400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68" name="Rectangle 29"/>
              <p:cNvSpPr>
                <a:spLocks/>
              </p:cNvSpPr>
              <p:nvPr/>
            </p:nvSpPr>
            <p:spPr bwMode="auto">
              <a:xfrm>
                <a:off x="7696" y="0"/>
                <a:ext cx="144" cy="2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sp>
        <p:nvSpPr>
          <p:cNvPr id="70" name="AutoShape 32"/>
          <p:cNvSpPr>
            <a:spLocks/>
          </p:cNvSpPr>
          <p:nvPr/>
        </p:nvSpPr>
        <p:spPr bwMode="auto">
          <a:xfrm>
            <a:off x="-28636" y="4737024"/>
            <a:ext cx="6018609" cy="2152055"/>
          </a:xfrm>
          <a:prstGeom prst="rtTriangle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/>
          <a:lstStyle/>
          <a:p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2" name="Rectangle 35"/>
          <p:cNvSpPr>
            <a:spLocks/>
          </p:cNvSpPr>
          <p:nvPr/>
        </p:nvSpPr>
        <p:spPr bwMode="auto">
          <a:xfrm>
            <a:off x="209259" y="5612803"/>
            <a:ext cx="4133957" cy="107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I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テサロニケ</a:t>
            </a:r>
            <a:r>
              <a:rPr lang="ko-KR" altLang="en-US" sz="3200" dirty="0" smtClean="0">
                <a:latin typeface="ＭＳ Ｐゴシック" panose="020B0600070205080204" pitchFamily="50" charset="-128"/>
                <a:ea typeface="HY견고딕" panose="02030600000101010101" pitchFamily="18" charset="-127"/>
                <a:sym typeface="Jatgb" charset="0"/>
              </a:rPr>
              <a:t> </a:t>
            </a:r>
            <a:r>
              <a:rPr lang="en-US" altLang="ko-KR" sz="3200" dirty="0">
                <a:latin typeface="HY견고딕" panose="02030600000101010101" pitchFamily="18" charset="-127"/>
                <a:ea typeface="HY견고딕" panose="02030600000101010101" pitchFamily="18" charset="-127"/>
                <a:sym typeface="Jatgb" charset="0"/>
              </a:rPr>
              <a:t>5:16~18</a:t>
            </a:r>
          </a:p>
        </p:txBody>
      </p:sp>
      <p:sp>
        <p:nvSpPr>
          <p:cNvPr id="73" name="Rectangle 36"/>
          <p:cNvSpPr>
            <a:spLocks/>
          </p:cNvSpPr>
          <p:nvPr/>
        </p:nvSpPr>
        <p:spPr bwMode="auto">
          <a:xfrm>
            <a:off x="209259" y="2420888"/>
            <a:ext cx="8791324" cy="24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ja-JP" altLang="en-US" sz="3600" b="1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いつも　よろこんで　いなさい。　</a:t>
            </a:r>
            <a:endParaRPr lang="en-US" altLang="ja-JP" sz="3600" b="1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Jatgb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3600" b="1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たえず　いのりなさい。</a:t>
            </a:r>
            <a:endParaRPr lang="en-US" altLang="ja-JP" sz="3600" b="1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Jatgb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3600" b="1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すべての　ことに　ついて、かんしゃしなさい。</a:t>
            </a:r>
            <a:endParaRPr lang="en-US" altLang="ja-JP" sz="3600" b="1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Jatgb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3600" b="1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これ</a:t>
            </a:r>
            <a:r>
              <a:rPr lang="ja-JP" altLang="en-US" sz="3600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が、キリスト・イエス</a:t>
            </a:r>
            <a:r>
              <a:rPr lang="ja-JP" altLang="en-US" sz="3600" b="1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にあって　かみが</a:t>
            </a:r>
            <a:endParaRPr lang="en-US" altLang="ja-JP" sz="3600" b="1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Jatgb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3600" b="1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あなたがたに　のぞんで</a:t>
            </a:r>
            <a:r>
              <a:rPr lang="ja-JP" altLang="en-US" sz="3600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おられることです。</a:t>
            </a:r>
            <a:endParaRPr lang="ko-KR" altLang="en-US" sz="3600" b="1" dirty="0">
              <a:solidFill>
                <a:srgbClr val="000000"/>
              </a:solidFill>
              <a:latin typeface="ＭＳ Ｐゴシック" panose="020B0600070205080204" pitchFamily="50" charset="-128"/>
              <a:ea typeface="HY궁서" panose="02030600000101010101" pitchFamily="18" charset="-127"/>
              <a:sym typeface="Jatgb" charset="0"/>
            </a:endParaRPr>
          </a:p>
        </p:txBody>
      </p:sp>
      <p:sp>
        <p:nvSpPr>
          <p:cNvPr id="74" name="모서리가 둥근 직사각형 73"/>
          <p:cNvSpPr/>
          <p:nvPr/>
        </p:nvSpPr>
        <p:spPr>
          <a:xfrm>
            <a:off x="233856" y="170550"/>
            <a:ext cx="8415166" cy="8754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とくべつに　いつも　あじわう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べき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ことが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あります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44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20481"/>
            <a:ext cx="8331166" cy="5856723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364417" y="842412"/>
            <a:ext cx="8415166" cy="8754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3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めされた　かたは　しんじつ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ですから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きっと　その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してくださいます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テサ</a:t>
            </a:r>
            <a:r>
              <a:rPr lang="en-US" altLang="ja-JP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5:24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0" name="액자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E1B6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타원형 설명선 5"/>
          <p:cNvSpPr/>
          <p:nvPr/>
        </p:nvSpPr>
        <p:spPr>
          <a:xfrm>
            <a:off x="4592528" y="2060848"/>
            <a:ext cx="4208309" cy="1440160"/>
          </a:xfrm>
          <a:prstGeom prst="wedgeEllipseCallout">
            <a:avLst>
              <a:gd name="adj1" fmla="val -47085"/>
              <a:gd name="adj2" fmla="val 57503"/>
            </a:avLst>
          </a:prstGeom>
          <a:solidFill>
            <a:srgbClr val="FFFF99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</a:t>
            </a:r>
            <a:endParaRPr lang="en-US" altLang="ja-JP" sz="28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しんじ</a:t>
            </a:r>
            <a:r>
              <a:rPr lang="ja-JP" altLang="en-US" sz="28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</a:t>
            </a:r>
            <a:endParaRPr lang="en-US" altLang="ja-JP" sz="28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ゆだねよう</a:t>
            </a:r>
            <a:endParaRPr lang="ko-KR" altLang="en-US" sz="2800" b="1" dirty="0">
              <a:solidFill>
                <a:schemeClr val="tx1"/>
              </a:solidFill>
              <a:latin typeface="ＭＳ Ｐゴシック" panose="020B0600070205080204" pitchFamily="50" charset="-128"/>
              <a:ea typeface="HY엽서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4968840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889" name="Rectangle 1"/>
          <p:cNvSpPr>
            <a:spLocks/>
          </p:cNvSpPr>
          <p:nvPr/>
        </p:nvSpPr>
        <p:spPr bwMode="auto">
          <a:xfrm>
            <a:off x="1403648" y="2875002"/>
            <a:ext cx="674223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7200" dirty="0" smtClean="0">
                <a:solidFill>
                  <a:schemeClr val="bg1"/>
                </a:solidFill>
                <a:latin typeface="+mn-ea"/>
                <a:sym typeface="Jatgb" charset="0"/>
              </a:rPr>
              <a:t>そうせいき</a:t>
            </a:r>
            <a:r>
              <a:rPr lang="ja-JP" altLang="en-US" sz="7200" dirty="0" smtClean="0">
                <a:solidFill>
                  <a:schemeClr val="bg1"/>
                </a:solidFill>
                <a:latin typeface="+mn-ea"/>
                <a:sym typeface="Jatgb" charset="0"/>
              </a:rPr>
              <a:t>３しょう</a:t>
            </a:r>
            <a:endParaRPr lang="ko-KR" altLang="en-US" sz="7200" dirty="0">
              <a:solidFill>
                <a:schemeClr val="bg1"/>
              </a:solidFill>
              <a:latin typeface="+mn-ea"/>
              <a:sym typeface="Jat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5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2" y="1622250"/>
            <a:ext cx="8712968" cy="52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313083" y="3447757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つねに　すべき　こと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ついて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Oval 2"/>
          <p:cNvSpPr>
            <a:spLocks/>
          </p:cNvSpPr>
          <p:nvPr/>
        </p:nvSpPr>
        <p:spPr bwMode="auto">
          <a:xfrm>
            <a:off x="285749" y="548680"/>
            <a:ext cx="892969" cy="892969"/>
          </a:xfrm>
          <a:prstGeom prst="ellipse">
            <a:avLst/>
          </a:prstGeom>
          <a:solidFill>
            <a:srgbClr val="FFC0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19" name="Oval 3"/>
          <p:cNvSpPr>
            <a:spLocks/>
          </p:cNvSpPr>
          <p:nvPr/>
        </p:nvSpPr>
        <p:spPr bwMode="auto">
          <a:xfrm>
            <a:off x="1229810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ー</a:t>
            </a:r>
            <a:endParaRPr lang="ko-KR" alt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0" name="Oval 4"/>
          <p:cNvSpPr>
            <a:spLocks/>
          </p:cNvSpPr>
          <p:nvPr/>
        </p:nvSpPr>
        <p:spPr bwMode="auto">
          <a:xfrm>
            <a:off x="2134195" y="548681"/>
            <a:ext cx="1002910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ラム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1" name="Oval 5"/>
          <p:cNvSpPr>
            <a:spLocks/>
          </p:cNvSpPr>
          <p:nvPr/>
        </p:nvSpPr>
        <p:spPr bwMode="auto">
          <a:xfrm>
            <a:off x="3214986" y="548681"/>
            <a:ext cx="892969" cy="892969"/>
          </a:xfrm>
          <a:prstGeom prst="ellipse">
            <a:avLst/>
          </a:prstGeom>
          <a:solidFill>
            <a:schemeClr val="accent3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2" name="Oval 6"/>
          <p:cNvSpPr>
            <a:spLocks/>
          </p:cNvSpPr>
          <p:nvPr/>
        </p:nvSpPr>
        <p:spPr bwMode="auto">
          <a:xfrm>
            <a:off x="5000924" y="562020"/>
            <a:ext cx="892969" cy="892969"/>
          </a:xfrm>
          <a:prstGeom prst="ellipse">
            <a:avLst/>
          </a:prstGeom>
          <a:solidFill>
            <a:srgbClr val="00B0F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3" name="Oval 7"/>
          <p:cNvSpPr>
            <a:spLocks/>
          </p:cNvSpPr>
          <p:nvPr/>
        </p:nvSpPr>
        <p:spPr bwMode="auto">
          <a:xfrm>
            <a:off x="5944986" y="548681"/>
            <a:ext cx="997536" cy="892969"/>
          </a:xfrm>
          <a:prstGeom prst="ellipse">
            <a:avLst/>
          </a:prstGeom>
          <a:solidFill>
            <a:srgbClr val="66FF66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4" name="Oval 8"/>
          <p:cNvSpPr>
            <a:spLocks/>
          </p:cNvSpPr>
          <p:nvPr/>
        </p:nvSpPr>
        <p:spPr bwMode="auto">
          <a:xfrm>
            <a:off x="6942521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5" name="Oval 9"/>
          <p:cNvSpPr>
            <a:spLocks/>
          </p:cNvSpPr>
          <p:nvPr/>
        </p:nvSpPr>
        <p:spPr bwMode="auto">
          <a:xfrm>
            <a:off x="7858123" y="548681"/>
            <a:ext cx="892969" cy="8929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6" name="Oval 5"/>
          <p:cNvSpPr>
            <a:spLocks/>
          </p:cNvSpPr>
          <p:nvPr/>
        </p:nvSpPr>
        <p:spPr bwMode="auto">
          <a:xfrm>
            <a:off x="4030074" y="548681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7" name="모서리가 둥근 직사각형 14"/>
          <p:cNvSpPr/>
          <p:nvPr/>
        </p:nvSpPr>
        <p:spPr>
          <a:xfrm>
            <a:off x="263802" y="2034909"/>
            <a:ext cx="8497529" cy="100018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みことばの　なかで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　いちばん　こころに　</a:t>
            </a:r>
            <a:endParaRPr lang="en-US" altLang="ja-JP" sz="3200" dirty="0">
              <a:solidFill>
                <a:srgbClr val="0000FF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のこった　こと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を　フォーラムしよう</a:t>
            </a:r>
            <a:endParaRPr lang="en-US" altLang="ko-KR" sz="3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모서리가 둥근 직사각형 16"/>
          <p:cNvSpPr/>
          <p:nvPr/>
        </p:nvSpPr>
        <p:spPr>
          <a:xfrm>
            <a:off x="307555" y="4869160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こんしゅうに　</a:t>
            </a: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じっせんすること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834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03" y="980728"/>
            <a:ext cx="564467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포인트가 24개인 별 4"/>
          <p:cNvSpPr/>
          <p:nvPr/>
        </p:nvSpPr>
        <p:spPr>
          <a:xfrm>
            <a:off x="1783917" y="211534"/>
            <a:ext cx="5904656" cy="1777306"/>
          </a:xfrm>
          <a:prstGeom prst="star24">
            <a:avLst/>
          </a:prstGeom>
          <a:solidFill>
            <a:schemeClr val="accent2">
              <a:lumMod val="75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  <a:latin typeface="+mn-ea"/>
              </a:rPr>
              <a:t>かみさまを　はなれたこと</a:t>
            </a:r>
            <a:endParaRPr lang="en-US" altLang="ko-KR" sz="24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ko-KR" sz="2400" dirty="0" smtClean="0">
                <a:solidFill>
                  <a:schemeClr val="bg1"/>
                </a:solidFill>
                <a:latin typeface="+mn-ea"/>
              </a:rPr>
              <a:t>- </a:t>
            </a:r>
            <a:r>
              <a:rPr lang="ja-JP" altLang="en-US" sz="2400" dirty="0" smtClean="0">
                <a:solidFill>
                  <a:schemeClr val="bg1"/>
                </a:solidFill>
                <a:latin typeface="+mn-ea"/>
              </a:rPr>
              <a:t>もんだい</a:t>
            </a:r>
            <a:r>
              <a:rPr lang="ja-JP" altLang="en-US" sz="2400" dirty="0" err="1" smtClean="0">
                <a:solidFill>
                  <a:schemeClr val="bg1"/>
                </a:solidFill>
                <a:latin typeface="+mn-ea"/>
              </a:rPr>
              <a:t>の</a:t>
            </a:r>
            <a:r>
              <a:rPr lang="ja-JP" altLang="en-US" sz="2400" dirty="0" smtClean="0">
                <a:solidFill>
                  <a:schemeClr val="bg1"/>
                </a:solidFill>
                <a:latin typeface="+mn-ea"/>
              </a:rPr>
              <a:t>　はじまり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77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1200885" y="2492896"/>
            <a:ext cx="674223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7200" dirty="0" smtClean="0">
                <a:solidFill>
                  <a:schemeClr val="bg1"/>
                </a:solidFill>
                <a:latin typeface="+mn-ea"/>
                <a:sym typeface="Jatgb" charset="0"/>
              </a:rPr>
              <a:t>そうせいき６</a:t>
            </a:r>
            <a:r>
              <a:rPr lang="ja-JP" altLang="en-US" sz="7200" dirty="0" smtClean="0">
                <a:solidFill>
                  <a:schemeClr val="bg1"/>
                </a:solidFill>
                <a:latin typeface="+mn-ea"/>
                <a:sym typeface="Jatgb" charset="0"/>
              </a:rPr>
              <a:t>しょう</a:t>
            </a:r>
            <a:endParaRPr lang="ko-KR" altLang="en-US" sz="7200" dirty="0">
              <a:solidFill>
                <a:schemeClr val="bg1"/>
              </a:solidFill>
              <a:latin typeface="+mn-ea"/>
              <a:sym typeface="Jat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0" y="1844824"/>
            <a:ext cx="7782223" cy="4786313"/>
          </a:xfrm>
          <a:prstGeom prst="rect">
            <a:avLst/>
          </a:prstGeom>
          <a:noFill/>
          <a:ln>
            <a:noFill/>
          </a:ln>
          <a:effectLst>
            <a:outerShdw blurRad="76200" dist="127000" dir="7379999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포인트가 24개인 별 4"/>
          <p:cNvSpPr/>
          <p:nvPr/>
        </p:nvSpPr>
        <p:spPr>
          <a:xfrm>
            <a:off x="1783917" y="211534"/>
            <a:ext cx="5904656" cy="1777306"/>
          </a:xfrm>
          <a:prstGeom prst="star24">
            <a:avLst/>
          </a:prstGeom>
          <a:solidFill>
            <a:schemeClr val="accent2">
              <a:lumMod val="75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+mn-ea"/>
              </a:rPr>
              <a:t>サタンぶんか</a:t>
            </a:r>
            <a:endParaRPr lang="en-US" altLang="ko-KR" sz="32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+mn-ea"/>
              </a:rPr>
              <a:t>- </a:t>
            </a:r>
            <a:r>
              <a:rPr lang="ja-JP" altLang="en-US" sz="3200" dirty="0" smtClean="0">
                <a:solidFill>
                  <a:schemeClr val="bg1"/>
                </a:solidFill>
                <a:latin typeface="+mn-ea"/>
              </a:rPr>
              <a:t>どんよく</a:t>
            </a:r>
            <a:endParaRPr lang="ko-KR" altLang="en-US" sz="32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188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891" y="294085"/>
            <a:ext cx="4052589" cy="324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-540246"/>
            <a:ext cx="4206999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9" name="Group 5"/>
          <p:cNvGrpSpPr>
            <a:grpSpLocks/>
          </p:cNvGrpSpPr>
          <p:nvPr/>
        </p:nvGrpSpPr>
        <p:grpSpPr bwMode="auto">
          <a:xfrm>
            <a:off x="1799332" y="3581921"/>
            <a:ext cx="5518547" cy="3303984"/>
            <a:chOff x="0" y="0"/>
            <a:chExt cx="4943" cy="2960"/>
          </a:xfrm>
        </p:grpSpPr>
        <p:pic>
          <p:nvPicPr>
            <p:cNvPr id="4710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2"/>
              <a:ext cx="2176" cy="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0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0"/>
              <a:ext cx="3360" cy="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포인트가 24개인 별 8"/>
          <p:cNvSpPr/>
          <p:nvPr/>
        </p:nvSpPr>
        <p:spPr>
          <a:xfrm>
            <a:off x="1475656" y="2816932"/>
            <a:ext cx="6552727" cy="1224136"/>
          </a:xfrm>
          <a:prstGeom prst="star24">
            <a:avLst/>
          </a:prstGeom>
          <a:solidFill>
            <a:schemeClr val="accent2">
              <a:lumMod val="75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+mn-ea"/>
              </a:rPr>
              <a:t>ぶんかの　こうげき</a:t>
            </a:r>
            <a:endParaRPr lang="en-US" altLang="ko-KR" sz="3200" dirty="0" smtClean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3484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1200885" y="2492896"/>
            <a:ext cx="703397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7200" dirty="0" smtClean="0">
                <a:solidFill>
                  <a:schemeClr val="bg1"/>
                </a:solidFill>
                <a:latin typeface="+mn-ea"/>
                <a:sym typeface="Jatgb" charset="0"/>
              </a:rPr>
              <a:t>そうせいき</a:t>
            </a:r>
            <a:r>
              <a:rPr lang="en-US" altLang="ja-JP" sz="7200" dirty="0" smtClean="0">
                <a:solidFill>
                  <a:schemeClr val="bg1"/>
                </a:solidFill>
                <a:latin typeface="+mn-ea"/>
                <a:sym typeface="Jatgb" charset="0"/>
              </a:rPr>
              <a:t>11</a:t>
            </a:r>
            <a:r>
              <a:rPr lang="ja-JP" altLang="en-US" sz="7200" dirty="0" smtClean="0">
                <a:solidFill>
                  <a:schemeClr val="bg1"/>
                </a:solidFill>
                <a:latin typeface="+mn-ea"/>
                <a:sym typeface="Jatgb" charset="0"/>
              </a:rPr>
              <a:t>しょう</a:t>
            </a:r>
            <a:endParaRPr lang="ko-KR" altLang="en-US" sz="7200" dirty="0">
              <a:solidFill>
                <a:schemeClr val="bg1"/>
              </a:solidFill>
              <a:latin typeface="+mn-ea"/>
              <a:sym typeface="Jat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-32001" r="-23349" b="-39173"/>
          <a:stretch/>
        </p:blipFill>
        <p:spPr bwMode="auto">
          <a:xfrm>
            <a:off x="0" y="-4563888"/>
            <a:ext cx="13032000" cy="243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포인트가 24개인 별 4"/>
          <p:cNvSpPr/>
          <p:nvPr/>
        </p:nvSpPr>
        <p:spPr>
          <a:xfrm>
            <a:off x="1355078" y="2708920"/>
            <a:ext cx="7074314" cy="2088231"/>
          </a:xfrm>
          <a:prstGeom prst="star24">
            <a:avLst/>
          </a:prstGeom>
          <a:solidFill>
            <a:schemeClr val="accent2">
              <a:lumMod val="75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+mn-ea"/>
              </a:rPr>
              <a:t>バベルのとう</a:t>
            </a:r>
            <a:endParaRPr lang="en-US" altLang="ko-KR" sz="32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+mn-ea"/>
              </a:rPr>
              <a:t>- </a:t>
            </a:r>
            <a:r>
              <a:rPr lang="ja-JP" altLang="en-US" sz="3200" dirty="0" smtClean="0">
                <a:solidFill>
                  <a:schemeClr val="bg1"/>
                </a:solidFill>
                <a:latin typeface="+mn-ea"/>
              </a:rPr>
              <a:t>かみさまが　ない　せいこう</a:t>
            </a:r>
            <a:endParaRPr lang="en-US" altLang="ko-KR" sz="3200" dirty="0" smtClean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82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18" y="1124744"/>
            <a:ext cx="9217024" cy="511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포인트가 24개인 별 4"/>
          <p:cNvSpPr/>
          <p:nvPr/>
        </p:nvSpPr>
        <p:spPr>
          <a:xfrm>
            <a:off x="467544" y="332657"/>
            <a:ext cx="7704856" cy="1512167"/>
          </a:xfrm>
          <a:prstGeom prst="star24">
            <a:avLst/>
          </a:prstGeom>
          <a:solidFill>
            <a:schemeClr val="accent2">
              <a:lumMod val="75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しっぱいした　</a:t>
            </a:r>
            <a:r>
              <a:rPr lang="ja-JP" altLang="en-US" sz="2800" dirty="0" err="1" smtClean="0">
                <a:solidFill>
                  <a:schemeClr val="bg1"/>
                </a:solidFill>
                <a:latin typeface="+mn-ea"/>
              </a:rPr>
              <a:t>せい</a:t>
            </a: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こうしゃ</a:t>
            </a:r>
            <a:endParaRPr lang="en-US" altLang="ko-KR" sz="2800" dirty="0" smtClean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921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2843</TotalTime>
  <Words>126</Words>
  <Application>Microsoft Office PowerPoint</Application>
  <PresentationFormat>画面に合わせる (4:3)</PresentationFormat>
  <Paragraphs>69</Paragraphs>
  <Slides>20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33" baseType="lpstr">
      <vt:lpstr>Gulim</vt:lpstr>
      <vt:lpstr>HY견고딕</vt:lpstr>
      <vt:lpstr>HY헤드라인M</vt:lpstr>
      <vt:lpstr>HY엽서M</vt:lpstr>
      <vt:lpstr>HY궁서</vt:lpstr>
      <vt:lpstr>Jatgb</vt:lpstr>
      <vt:lpstr>KT&amp;G 상상제목OTF B</vt:lpstr>
      <vt:lpstr>Lucida Grande</vt:lpstr>
      <vt:lpstr>Malgun Gothic</vt:lpstr>
      <vt:lpstr>ＭＳ Ｐゴシック</vt:lpstr>
      <vt:lpstr>제주고딕OTF</vt:lpstr>
      <vt:lpstr>Arial</vt:lpstr>
      <vt:lpstr>Office 테마</vt:lpstr>
      <vt:lpstr>つねに　すべき　こと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佐々木智香子</cp:lastModifiedBy>
  <cp:revision>338</cp:revision>
  <dcterms:created xsi:type="dcterms:W3CDTF">2017-08-25T05:53:34Z</dcterms:created>
  <dcterms:modified xsi:type="dcterms:W3CDTF">2018-07-27T12:43:18Z</dcterms:modified>
</cp:coreProperties>
</file>