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442" r:id="rId3"/>
    <p:sldId id="484" r:id="rId4"/>
    <p:sldId id="428" r:id="rId5"/>
    <p:sldId id="482" r:id="rId6"/>
    <p:sldId id="473" r:id="rId7"/>
    <p:sldId id="485" r:id="rId8"/>
    <p:sldId id="467" r:id="rId9"/>
    <p:sldId id="478" r:id="rId10"/>
    <p:sldId id="479" r:id="rId11"/>
    <p:sldId id="480" r:id="rId12"/>
    <p:sldId id="469" r:id="rId13"/>
    <p:sldId id="486" r:id="rId14"/>
    <p:sldId id="487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E2F7"/>
    <a:srgbClr val="B9DDF8"/>
    <a:srgbClr val="EDEDED"/>
    <a:srgbClr val="DBE6DD"/>
    <a:srgbClr val="7DE9FF"/>
    <a:srgbClr val="CCFFCC"/>
    <a:srgbClr val="0000FF"/>
    <a:srgbClr val="FFFF99"/>
    <a:srgbClr val="FFE7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72" y="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0FE8-7BAC-4C64-9483-4CEAD3CCFDF1}" type="datetimeFigureOut">
              <a:rPr lang="ko-KR" altLang="en-US" smtClean="0"/>
              <a:t>2018-09-07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07198-D9B3-488F-A095-8D46CBE8ED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64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699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2018-09-07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2018-09-07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2018-09-07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2018-09-07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2018-09-07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2018-09-07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2018-09-07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D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-31750" y="1072794"/>
            <a:ext cx="9175750" cy="3509963"/>
          </a:xfrm>
          <a:custGeom>
            <a:avLst/>
            <a:gdLst>
              <a:gd name="T0" fmla="*/ 0 w 21600"/>
              <a:gd name="T1" fmla="*/ 4018 h 21600"/>
              <a:gd name="T2" fmla="*/ 21516 w 21600"/>
              <a:gd name="T3" fmla="*/ 0 h 21600"/>
              <a:gd name="T4" fmla="*/ 21600 w 21600"/>
              <a:gd name="T5" fmla="*/ 21600 h 21600"/>
              <a:gd name="T6" fmla="*/ 2 w 21600"/>
              <a:gd name="T7" fmla="*/ 15900 h 21600"/>
              <a:gd name="T8" fmla="*/ 0 w 21600"/>
              <a:gd name="T9" fmla="*/ 4018 h 21600"/>
              <a:gd name="T10" fmla="*/ 0 w 21600"/>
              <a:gd name="T11" fmla="*/ 401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4018"/>
                </a:moveTo>
                <a:lnTo>
                  <a:pt x="21516" y="0"/>
                </a:lnTo>
                <a:lnTo>
                  <a:pt x="21600" y="21600"/>
                </a:lnTo>
                <a:lnTo>
                  <a:pt x="2" y="15900"/>
                </a:lnTo>
                <a:lnTo>
                  <a:pt x="0" y="4018"/>
                </a:lnTo>
                <a:close/>
                <a:moveTo>
                  <a:pt x="0" y="4018"/>
                </a:moveTo>
              </a:path>
            </a:pathLst>
          </a:custGeom>
          <a:solidFill>
            <a:srgbClr val="FFE7FF"/>
          </a:solidFill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/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627784" y="1595998"/>
            <a:ext cx="6215938" cy="1617080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ja-JP" altLang="en-US" sz="4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エペソに　</a:t>
            </a:r>
            <a:r>
              <a:rPr lang="ja-JP" altLang="en-US" sz="4800" dirty="0" err="1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はけんされた</a:t>
            </a:r>
            <a:r>
              <a:rPr lang="ja-JP" altLang="en-US" sz="4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4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テモテ</a:t>
            </a:r>
            <a:endParaRPr lang="ko-KR" altLang="en-US" sz="48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3426210"/>
            <a:ext cx="4032448" cy="769441"/>
          </a:xfrm>
          <a:prstGeom prst="rect">
            <a:avLst/>
          </a:prstGeom>
          <a:solidFill>
            <a:srgbClr val="AFEAFF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</a:t>
            </a:r>
            <a:r>
              <a:rPr lang="ja-JP" altLang="en-US" sz="4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テモテ</a:t>
            </a:r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1:3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1072794"/>
            <a:ext cx="2880319" cy="3162545"/>
          </a:xfrm>
          <a:prstGeom prst="rect">
            <a:avLst/>
          </a:prstGeom>
          <a:noFill/>
          <a:ln>
            <a:noFill/>
          </a:ln>
          <a:effectLst>
            <a:outerShdw blurRad="127000" dist="101599" dir="557999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3"/>
          <p:cNvSpPr>
            <a:spLocks/>
          </p:cNvSpPr>
          <p:nvPr/>
        </p:nvSpPr>
        <p:spPr bwMode="auto">
          <a:xfrm>
            <a:off x="413642" y="1404264"/>
            <a:ext cx="994767" cy="200054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1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2</a:t>
            </a:r>
          </a:p>
        </p:txBody>
      </p:sp>
      <p:sp>
        <p:nvSpPr>
          <p:cNvPr id="11" name="Rectangle 14"/>
          <p:cNvSpPr>
            <a:spLocks/>
          </p:cNvSpPr>
          <p:nvPr/>
        </p:nvSpPr>
        <p:spPr bwMode="auto">
          <a:xfrm flipH="1">
            <a:off x="1270534" y="1950196"/>
            <a:ext cx="885900" cy="1354217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8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헤움네모고딕162" charset="0"/>
              </a:rPr>
              <a:t>か</a:t>
            </a:r>
            <a:endParaRPr lang="ko-KR" altLang="en-US" sz="8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한컴 윤고딕 240" pitchFamily="18" charset="-127"/>
              <a:sym typeface="헤움네모고딕16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9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D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214079" y="476672"/>
            <a:ext cx="9144000" cy="86409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3200" dirty="0" smtClean="0"/>
              <a:t>.</a:t>
            </a:r>
            <a:endParaRPr lang="ko-KR" altLang="en-US" sz="32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7850"/>
            <a:ext cx="9144000" cy="5873768"/>
          </a:xfrm>
          <a:prstGeom prst="rect">
            <a:avLst/>
          </a:prstGeom>
        </p:spPr>
      </p:pic>
      <p:sp>
        <p:nvSpPr>
          <p:cNvPr id="4" name="모서리가 둥근 직사각형 3"/>
          <p:cNvSpPr/>
          <p:nvPr/>
        </p:nvSpPr>
        <p:spPr>
          <a:xfrm>
            <a:off x="0" y="181337"/>
            <a:ext cx="9143999" cy="926512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en-US" altLang="ko-KR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エペソに　こんらんが　あるとき　テモテを　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/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32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はけんしました</a:t>
            </a:r>
            <a:endParaRPr lang="ko-KR" altLang="en-US" sz="32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1" name="오른쪽 화살표 10"/>
          <p:cNvSpPr/>
          <p:nvPr/>
        </p:nvSpPr>
        <p:spPr>
          <a:xfrm>
            <a:off x="-540568" y="2924944"/>
            <a:ext cx="9433048" cy="1008112"/>
          </a:xfrm>
          <a:prstGeom prst="rightArrow">
            <a:avLst>
              <a:gd name="adj1" fmla="val 81846"/>
              <a:gd name="adj2" fmla="val 20144"/>
            </a:avLst>
          </a:prstGeom>
          <a:solidFill>
            <a:srgbClr val="7DE9FF"/>
          </a:solidFill>
          <a:ln>
            <a:noFill/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いちばん　ひつような　ときに　おもいだす　でし</a:t>
            </a:r>
            <a:endParaRPr lang="en-US" altLang="ko-KR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오른쪽 화살표 12"/>
          <p:cNvSpPr/>
          <p:nvPr/>
        </p:nvSpPr>
        <p:spPr>
          <a:xfrm>
            <a:off x="-518154" y="4509120"/>
            <a:ext cx="9662153" cy="1440160"/>
          </a:xfrm>
          <a:prstGeom prst="rightArrow">
            <a:avLst>
              <a:gd name="adj1" fmla="val 81846"/>
              <a:gd name="adj2" fmla="val 20144"/>
            </a:avLst>
          </a:prstGeom>
          <a:solidFill>
            <a:srgbClr val="00B0F0"/>
          </a:solidFill>
          <a:ln>
            <a:noFill/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spc="3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いちばん　じゅうような　ことに　もちいられる　でし</a:t>
            </a:r>
            <a:endParaRPr lang="ko-KR" altLang="en-US" sz="2800" spc="300" dirty="0">
              <a:solidFill>
                <a:schemeClr val="tx1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992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D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214079" y="476672"/>
            <a:ext cx="9144000" cy="86409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3200" dirty="0" smtClean="0"/>
              <a:t>.</a:t>
            </a:r>
            <a:endParaRPr lang="ko-KR" altLang="en-US" sz="3200" dirty="0"/>
          </a:p>
        </p:txBody>
      </p:sp>
      <p:sp>
        <p:nvSpPr>
          <p:cNvPr id="9" name="구름 8"/>
          <p:cNvSpPr/>
          <p:nvPr/>
        </p:nvSpPr>
        <p:spPr>
          <a:xfrm>
            <a:off x="214079" y="908720"/>
            <a:ext cx="7670289" cy="1422931"/>
          </a:xfrm>
          <a:prstGeom prst="cloud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わたしは　どんな　</a:t>
            </a:r>
            <a:endParaRPr lang="en-US" altLang="ja-JP" sz="32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レムナントなのかな</a:t>
            </a:r>
            <a:r>
              <a:rPr lang="en-US" altLang="ko-KR" sz="32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  <a:endParaRPr lang="en-US" altLang="ko-KR" sz="32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856" y="3370599"/>
            <a:ext cx="3284367" cy="3476030"/>
          </a:xfrm>
          <a:prstGeom prst="rect">
            <a:avLst/>
          </a:prstGeom>
          <a:noFill/>
          <a:ln>
            <a:noFill/>
          </a:ln>
          <a:effectLst>
            <a:outerShdw blurRad="469900" algn="ctr" rotWithShape="0">
              <a:srgbClr val="FFFF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2780928"/>
            <a:ext cx="237626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500" b="1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  <a:endParaRPr lang="ko-KR" altLang="en-US" sz="12500" b="1" dirty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74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-4114"/>
            <a:ext cx="9144000" cy="6858000"/>
          </a:xfrm>
          <a:prstGeom prst="rect">
            <a:avLst/>
          </a:prstGeom>
          <a:solidFill>
            <a:srgbClr val="7D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755576" y="908720"/>
            <a:ext cx="7632848" cy="1944216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テモテの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ように　ぼくしせんせいに　いのられて　かならず　ひつような　ことに　もちいられる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でしに　なろう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12630"/>
            <a:ext cx="2675800" cy="349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49" y="4377453"/>
            <a:ext cx="2119142" cy="211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732" y="5044931"/>
            <a:ext cx="1451664" cy="145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29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5182" y="0"/>
            <a:ext cx="9144000" cy="6858000"/>
          </a:xfrm>
          <a:prstGeom prst="rect">
            <a:avLst/>
          </a:prstGeom>
          <a:solidFill>
            <a:srgbClr val="7D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755576" y="692696"/>
            <a:ext cx="7632848" cy="1728192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みことばを　にぎって</a:t>
            </a:r>
            <a:r>
              <a:rPr lang="ko-KR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じっせんすること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ko-KR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  <a:p>
            <a:pPr fontAlgn="base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みつけよう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ちいさな　ことが　つもって　じんせいの　</a:t>
            </a:r>
            <a:r>
              <a:rPr lang="ja-JP" altLang="en-US" sz="28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さくひんに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なります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33" y="4175993"/>
            <a:ext cx="2461135" cy="2604758"/>
          </a:xfrm>
          <a:prstGeom prst="rect">
            <a:avLst/>
          </a:prstGeom>
          <a:noFill/>
          <a:ln>
            <a:noFill/>
          </a:ln>
          <a:effectLst>
            <a:outerShdw blurRad="469900" algn="ctr" rotWithShape="0">
              <a:srgbClr val="FFFF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1121" y="4005064"/>
            <a:ext cx="2067342" cy="2775687"/>
          </a:xfrm>
          <a:prstGeom prst="rect">
            <a:avLst/>
          </a:prstGeom>
          <a:noFill/>
          <a:ln>
            <a:noFill/>
          </a:ln>
          <a:effectLst>
            <a:outerShdw blurRad="469900" algn="ctr" rotWithShape="0">
              <a:srgbClr val="FFFF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구름 9"/>
          <p:cNvSpPr/>
          <p:nvPr/>
        </p:nvSpPr>
        <p:spPr>
          <a:xfrm>
            <a:off x="2477755" y="5092221"/>
            <a:ext cx="4673692" cy="1422931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おさない　ダビデの</a:t>
            </a:r>
            <a:endParaRPr lang="en-US" altLang="ja-JP" sz="28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いしなげ</a:t>
            </a:r>
            <a:endParaRPr lang="en-US" altLang="ko-KR" sz="28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구름 10"/>
          <p:cNvSpPr/>
          <p:nvPr/>
        </p:nvSpPr>
        <p:spPr>
          <a:xfrm>
            <a:off x="2195734" y="3669290"/>
            <a:ext cx="5256585" cy="1422931"/>
          </a:xfrm>
          <a:prstGeom prst="cloud">
            <a:avLst/>
          </a:prstGeom>
          <a:solidFill>
            <a:srgbClr val="FF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おさない　サムエルの</a:t>
            </a:r>
            <a:endParaRPr lang="en-US" altLang="ja-JP" sz="28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けい</a:t>
            </a:r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やくのはこ</a:t>
            </a:r>
            <a:endParaRPr lang="en-US" altLang="ko-KR" sz="28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구름 11"/>
          <p:cNvSpPr/>
          <p:nvPr/>
        </p:nvSpPr>
        <p:spPr>
          <a:xfrm>
            <a:off x="2123728" y="2330867"/>
            <a:ext cx="5328591" cy="1422931"/>
          </a:xfrm>
          <a:prstGeom prst="cloud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おさない　ダニエルの</a:t>
            </a:r>
            <a:endParaRPr lang="en-US" altLang="ja-JP" sz="28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けつだん</a:t>
            </a:r>
            <a:endParaRPr lang="en-US" altLang="ko-KR" sz="28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020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2" y="1622250"/>
            <a:ext cx="8712968" cy="52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모서리가 둥근 직사각형 16"/>
          <p:cNvSpPr/>
          <p:nvPr/>
        </p:nvSpPr>
        <p:spPr>
          <a:xfrm>
            <a:off x="313083" y="3447757"/>
            <a:ext cx="8473978" cy="93610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</a:rPr>
              <a:t>わたしの　</a:t>
            </a:r>
            <a:r>
              <a:rPr lang="en-US" altLang="ko-KR" sz="2800" dirty="0" smtClean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 </a:t>
            </a:r>
            <a:r>
              <a:rPr lang="en-US" altLang="ko-KR" sz="28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V D I </a:t>
            </a:r>
            <a:r>
              <a:rPr lang="en-US" altLang="ko-KR" sz="2800" dirty="0" smtClean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P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みつけて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ja-JP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" name="Oval 2"/>
          <p:cNvSpPr>
            <a:spLocks/>
          </p:cNvSpPr>
          <p:nvPr/>
        </p:nvSpPr>
        <p:spPr bwMode="auto">
          <a:xfrm>
            <a:off x="285749" y="548680"/>
            <a:ext cx="892969" cy="892969"/>
          </a:xfrm>
          <a:prstGeom prst="ellipse">
            <a:avLst/>
          </a:prstGeom>
          <a:solidFill>
            <a:srgbClr val="FFC0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フォ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19" name="Oval 3"/>
          <p:cNvSpPr>
            <a:spLocks/>
          </p:cNvSpPr>
          <p:nvPr/>
        </p:nvSpPr>
        <p:spPr bwMode="auto">
          <a:xfrm>
            <a:off x="1229810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ー</a:t>
            </a:r>
            <a:endParaRPr lang="ko-KR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0" name="Oval 4"/>
          <p:cNvSpPr>
            <a:spLocks/>
          </p:cNvSpPr>
          <p:nvPr/>
        </p:nvSpPr>
        <p:spPr bwMode="auto">
          <a:xfrm>
            <a:off x="2134195" y="548681"/>
            <a:ext cx="1002910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ラム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1" name="Oval 5"/>
          <p:cNvSpPr>
            <a:spLocks/>
          </p:cNvSpPr>
          <p:nvPr/>
        </p:nvSpPr>
        <p:spPr bwMode="auto">
          <a:xfrm>
            <a:off x="3214986" y="548681"/>
            <a:ext cx="892969" cy="892969"/>
          </a:xfrm>
          <a:prstGeom prst="ellipse">
            <a:avLst/>
          </a:prstGeom>
          <a:solidFill>
            <a:schemeClr val="accent3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2" name="Oval 6"/>
          <p:cNvSpPr>
            <a:spLocks/>
          </p:cNvSpPr>
          <p:nvPr/>
        </p:nvSpPr>
        <p:spPr bwMode="auto">
          <a:xfrm>
            <a:off x="5000924" y="562020"/>
            <a:ext cx="892969" cy="892969"/>
          </a:xfrm>
          <a:prstGeom prst="ellipse">
            <a:avLst/>
          </a:prstGeom>
          <a:solidFill>
            <a:srgbClr val="00B0F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こく</a:t>
            </a:r>
            <a:endParaRPr lang="ko-KR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3" name="Oval 7"/>
          <p:cNvSpPr>
            <a:spLocks/>
          </p:cNvSpPr>
          <p:nvPr/>
        </p:nvSpPr>
        <p:spPr bwMode="auto">
          <a:xfrm>
            <a:off x="5944986" y="548681"/>
            <a:ext cx="997536" cy="892969"/>
          </a:xfrm>
          <a:prstGeom prst="ellipse">
            <a:avLst/>
          </a:prstGeom>
          <a:solidFill>
            <a:srgbClr val="66FF66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いん</a:t>
            </a:r>
            <a:endParaRPr lang="ko-KR" altLang="en-US" sz="4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4" name="Oval 8"/>
          <p:cNvSpPr>
            <a:spLocks/>
          </p:cNvSpPr>
          <p:nvPr/>
        </p:nvSpPr>
        <p:spPr bwMode="auto">
          <a:xfrm>
            <a:off x="6942521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5" name="Oval 9"/>
          <p:cNvSpPr>
            <a:spLocks/>
          </p:cNvSpPr>
          <p:nvPr/>
        </p:nvSpPr>
        <p:spPr bwMode="auto">
          <a:xfrm>
            <a:off x="7858123" y="548681"/>
            <a:ext cx="892969" cy="8929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よう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6" name="Oval 5"/>
          <p:cNvSpPr>
            <a:spLocks/>
          </p:cNvSpPr>
          <p:nvPr/>
        </p:nvSpPr>
        <p:spPr bwMode="auto">
          <a:xfrm>
            <a:off x="4030074" y="548681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て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7" name="모서리가 둥근 직사각형 14"/>
          <p:cNvSpPr/>
          <p:nvPr/>
        </p:nvSpPr>
        <p:spPr>
          <a:xfrm>
            <a:off x="263802" y="2034909"/>
            <a:ext cx="8497529" cy="100018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みことばの　なかで</a:t>
            </a:r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</a:rPr>
              <a:t>　</a:t>
            </a:r>
            <a:r>
              <a:rPr lang="ja-JP" altLang="en-US" sz="3200" dirty="0">
                <a:solidFill>
                  <a:srgbClr val="009900"/>
                </a:solidFill>
                <a:latin typeface="ＭＳ Ｐゴシック" panose="020B0600070205080204" pitchFamily="50" charset="-128"/>
              </a:rPr>
              <a:t>いちばん　こころに　</a:t>
            </a:r>
            <a:endParaRPr lang="en-US" altLang="ja-JP" sz="3200" dirty="0">
              <a:solidFill>
                <a:srgbClr val="009900"/>
              </a:solidFill>
              <a:latin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solidFill>
                  <a:srgbClr val="009900"/>
                </a:solidFill>
                <a:latin typeface="ＭＳ Ｐゴシック" panose="020B0600070205080204" pitchFamily="50" charset="-128"/>
              </a:rPr>
              <a:t>のこった　こと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を　フォーラムしよう</a:t>
            </a:r>
            <a:endParaRPr lang="en-US" altLang="ko-KR" sz="32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8" name="모서리가 둥근 직사각형 16"/>
          <p:cNvSpPr/>
          <p:nvPr/>
        </p:nvSpPr>
        <p:spPr>
          <a:xfrm>
            <a:off x="307555" y="4869160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こんしゅう</a:t>
            </a: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じっせん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する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ことを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きめよう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507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D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619672" y="525736"/>
            <a:ext cx="8585845" cy="6503045"/>
            <a:chOff x="0" y="0"/>
            <a:chExt cx="7536" cy="5825"/>
          </a:xfrm>
        </p:grpSpPr>
        <p:sp>
          <p:nvSpPr>
            <p:cNvPr id="8" name="Oval 1"/>
            <p:cNvSpPr>
              <a:spLocks/>
            </p:cNvSpPr>
            <p:nvPr/>
          </p:nvSpPr>
          <p:spPr bwMode="auto">
            <a:xfrm>
              <a:off x="266" y="365"/>
              <a:ext cx="4462" cy="4462"/>
            </a:xfrm>
            <a:prstGeom prst="ellipse">
              <a:avLst/>
            </a:prstGeom>
            <a:gradFill rotWithShape="0">
              <a:gsLst>
                <a:gs pos="0">
                  <a:srgbClr val="00FFFF">
                    <a:alpha val="39000"/>
                  </a:srgbClr>
                </a:gs>
                <a:gs pos="100000">
                  <a:srgbClr val="66CCFF">
                    <a:alpha val="39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2F3946">
                      <a:alpha val="33150"/>
                    </a:srgb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pic>
          <p:nvPicPr>
            <p:cNvPr id="9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536" cy="5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4"/>
          <p:cNvSpPr>
            <a:spLocks/>
          </p:cNvSpPr>
          <p:nvPr/>
        </p:nvSpPr>
        <p:spPr bwMode="auto">
          <a:xfrm>
            <a:off x="2195736" y="2708031"/>
            <a:ext cx="3912931" cy="1421928"/>
          </a:xfrm>
          <a:prstGeom prst="rect">
            <a:avLst/>
          </a:prstGeom>
          <a:noFill/>
          <a:ln>
            <a:noFill/>
          </a:ln>
          <a:effectLst>
            <a:outerShdw blurRad="76200" dist="88899" dir="8759998" algn="ctr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6600" b="1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제주고딕OTF" charset="0"/>
              </a:rPr>
              <a:t>C</a:t>
            </a:r>
            <a:r>
              <a:rPr lang="en-US" altLang="ko-KR" sz="6600" b="1" dirty="0" smtClean="0">
                <a:latin typeface="HY견고딕" panose="02030600000101010101" pitchFamily="18" charset="-127"/>
                <a:ea typeface="HY견고딕" panose="02030600000101010101" pitchFamily="18" charset="-127"/>
                <a:sym typeface="제주고딕OTF" charset="0"/>
              </a:rPr>
              <a:t> </a:t>
            </a:r>
            <a:r>
              <a:rPr lang="en-US" altLang="ko-KR" sz="6600" b="1" dirty="0" smtClean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제주고딕OTF" charset="0"/>
              </a:rPr>
              <a:t>V</a:t>
            </a:r>
            <a:r>
              <a:rPr lang="en-US" altLang="ko-KR" sz="6600" b="1" dirty="0" smtClean="0">
                <a:latin typeface="HY견고딕" panose="02030600000101010101" pitchFamily="18" charset="-127"/>
                <a:ea typeface="HY견고딕" panose="02030600000101010101" pitchFamily="18" charset="-127"/>
                <a:sym typeface="제주고딕OTF" charset="0"/>
              </a:rPr>
              <a:t> </a:t>
            </a:r>
            <a:r>
              <a:rPr lang="en-US" altLang="ko-KR" sz="6600" b="1" dirty="0" smtClean="0">
                <a:solidFill>
                  <a:srgbClr val="FFC000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제주고딕OTF" charset="0"/>
              </a:rPr>
              <a:t>D</a:t>
            </a:r>
            <a:r>
              <a:rPr lang="en-US" altLang="ko-KR" sz="6600" b="1" dirty="0" smtClean="0">
                <a:latin typeface="HY견고딕" panose="02030600000101010101" pitchFamily="18" charset="-127"/>
                <a:ea typeface="HY견고딕" panose="02030600000101010101" pitchFamily="18" charset="-127"/>
                <a:sym typeface="제주고딕OTF" charset="0"/>
              </a:rPr>
              <a:t> </a:t>
            </a:r>
            <a:r>
              <a:rPr lang="en-US" altLang="ko-KR" sz="6600" b="1" dirty="0" smtClean="0">
                <a:solidFill>
                  <a:srgbClr val="009900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제주고딕OTF" charset="0"/>
              </a:rPr>
              <a:t>I</a:t>
            </a:r>
            <a:r>
              <a:rPr lang="en-US" altLang="ko-KR" sz="6600" b="1" dirty="0" smtClean="0">
                <a:latin typeface="HY견고딕" panose="02030600000101010101" pitchFamily="18" charset="-127"/>
                <a:ea typeface="HY견고딕" panose="02030600000101010101" pitchFamily="18" charset="-127"/>
                <a:sym typeface="제주고딕OTF" charset="0"/>
              </a:rPr>
              <a:t> P</a:t>
            </a:r>
          </a:p>
        </p:txBody>
      </p:sp>
    </p:spTree>
    <p:extLst>
      <p:ext uri="{BB962C8B-B14F-4D97-AF65-F5344CB8AC3E}">
        <p14:creationId xmlns:p14="http://schemas.microsoft.com/office/powerpoint/2010/main" val="41426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25290" y="-4555"/>
            <a:ext cx="9144000" cy="6858000"/>
          </a:xfrm>
          <a:prstGeom prst="rect">
            <a:avLst/>
          </a:prstGeom>
          <a:solidFill>
            <a:srgbClr val="7D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Rectangle 14"/>
          <p:cNvSpPr>
            <a:spLocks/>
          </p:cNvSpPr>
          <p:nvPr/>
        </p:nvSpPr>
        <p:spPr bwMode="auto">
          <a:xfrm flipH="1">
            <a:off x="107504" y="253169"/>
            <a:ext cx="1080120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C</a:t>
            </a:r>
            <a:endParaRPr lang="ko-KR" alt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026666" y="805498"/>
            <a:ext cx="1889150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Covenant</a:t>
            </a:r>
            <a:endParaRPr lang="ko-KR" altLang="en-US" sz="2400" dirty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160222" y="666496"/>
            <a:ext cx="2335484" cy="650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けいやく</a:t>
            </a:r>
            <a:endParaRPr lang="en-US" altLang="ja-JP" sz="2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2800" dirty="0" smtClean="0">
                <a:solidFill>
                  <a:srgbClr val="CC0000"/>
                </a:solidFill>
                <a:latin typeface="+mn-ea"/>
              </a:rPr>
              <a:t>(</a:t>
            </a:r>
            <a:r>
              <a:rPr lang="ja-JP" altLang="en-US" sz="2800" dirty="0" err="1" smtClean="0">
                <a:solidFill>
                  <a:srgbClr val="CC0000"/>
                </a:solidFill>
                <a:latin typeface="+mn-ea"/>
              </a:rPr>
              <a:t>ふくいん</a:t>
            </a:r>
            <a:r>
              <a:rPr lang="en-US" altLang="ko-KR" sz="2800" dirty="0" smtClean="0">
                <a:solidFill>
                  <a:srgbClr val="CC0000"/>
                </a:solidFill>
                <a:latin typeface="+mn-ea"/>
              </a:rPr>
              <a:t>)</a:t>
            </a:r>
            <a:endParaRPr lang="ko-KR" altLang="en-US" sz="2800" dirty="0">
              <a:solidFill>
                <a:srgbClr val="CC0000"/>
              </a:solidFill>
              <a:latin typeface="+mn-ea"/>
            </a:endParaRPr>
          </a:p>
        </p:txBody>
      </p:sp>
      <p:sp>
        <p:nvSpPr>
          <p:cNvPr id="10" name="Rectangle 14"/>
          <p:cNvSpPr>
            <a:spLocks/>
          </p:cNvSpPr>
          <p:nvPr/>
        </p:nvSpPr>
        <p:spPr bwMode="auto">
          <a:xfrm flipH="1">
            <a:off x="143247" y="1508029"/>
            <a:ext cx="1044377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V</a:t>
            </a:r>
            <a:endParaRPr lang="ko-KR" altLang="en-US" sz="9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1" name="Rectangle 14"/>
          <p:cNvSpPr>
            <a:spLocks/>
          </p:cNvSpPr>
          <p:nvPr/>
        </p:nvSpPr>
        <p:spPr bwMode="auto">
          <a:xfrm flipH="1">
            <a:off x="363800" y="3931563"/>
            <a:ext cx="1224136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I</a:t>
            </a:r>
            <a:endParaRPr lang="ko-KR" altLang="en-US" sz="96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2" name="Rectangle 14"/>
          <p:cNvSpPr>
            <a:spLocks/>
          </p:cNvSpPr>
          <p:nvPr/>
        </p:nvSpPr>
        <p:spPr bwMode="auto">
          <a:xfrm flipH="1">
            <a:off x="158172" y="2709797"/>
            <a:ext cx="1224136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D</a:t>
            </a:r>
            <a:endParaRPr lang="ko-KR" altLang="en-US"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3" name="Rectangle 14"/>
          <p:cNvSpPr>
            <a:spLocks/>
          </p:cNvSpPr>
          <p:nvPr/>
        </p:nvSpPr>
        <p:spPr bwMode="auto">
          <a:xfrm flipH="1">
            <a:off x="158172" y="5380672"/>
            <a:ext cx="1224136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P</a:t>
            </a:r>
            <a:endParaRPr lang="ko-KR" alt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948909" y="2018529"/>
            <a:ext cx="1889150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Vision</a:t>
            </a:r>
            <a:endParaRPr lang="ko-KR" altLang="en-US" sz="2800" dirty="0">
              <a:solidFill>
                <a:srgbClr val="0000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181287" y="3160429"/>
            <a:ext cx="1579908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ln>
                  <a:solidFill>
                    <a:schemeClr val="tx1"/>
                  </a:solidFill>
                </a:ln>
                <a:solidFill>
                  <a:srgbClr val="FFD03B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Dream</a:t>
            </a:r>
            <a:endParaRPr lang="ko-KR" altLang="en-US" sz="2800" dirty="0">
              <a:ln>
                <a:solidFill>
                  <a:schemeClr val="tx1"/>
                </a:solidFill>
              </a:ln>
              <a:solidFill>
                <a:srgbClr val="FFD03B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006385" y="4430888"/>
            <a:ext cx="1889150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rgbClr val="0099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Image</a:t>
            </a:r>
            <a:endParaRPr lang="ko-KR" altLang="en-US" sz="2800" dirty="0">
              <a:solidFill>
                <a:srgbClr val="0099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001376" y="5831304"/>
            <a:ext cx="1889150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Practice</a:t>
            </a:r>
            <a:endParaRPr lang="ko-KR" altLang="en-US" sz="28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3160222" y="1921356"/>
            <a:ext cx="2342162" cy="650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じだいの　</a:t>
            </a:r>
            <a:endParaRPr lang="en-US" altLang="ja-JP" sz="2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もんだい</a:t>
            </a:r>
            <a:endParaRPr lang="ko-KR" altLang="en-US" sz="2800" dirty="0">
              <a:solidFill>
                <a:srgbClr val="CC0000"/>
              </a:solidFill>
              <a:latin typeface="+mn-ea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160222" y="3136821"/>
            <a:ext cx="2335484" cy="794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かみさまが　</a:t>
            </a:r>
            <a:endParaRPr lang="en-US" altLang="ja-JP" sz="24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くださった　ゆめ</a:t>
            </a:r>
            <a:endParaRPr lang="ko-KR" altLang="en-US" sz="2800" dirty="0">
              <a:solidFill>
                <a:srgbClr val="CC0000"/>
              </a:solidFill>
              <a:latin typeface="+mn-ea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3143773" y="4393583"/>
            <a:ext cx="2335484" cy="650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みことばと　いのり</a:t>
            </a:r>
            <a:endParaRPr lang="ko-KR" altLang="en-US" sz="2800" dirty="0">
              <a:solidFill>
                <a:srgbClr val="CC0000"/>
              </a:solidFill>
              <a:latin typeface="+mn-ea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3166900" y="5741815"/>
            <a:ext cx="2335484" cy="650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じっせん</a:t>
            </a:r>
            <a:endParaRPr lang="en-US" altLang="ja-JP" sz="2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800" dirty="0" err="1" smtClean="0">
                <a:solidFill>
                  <a:schemeClr val="tx1"/>
                </a:solidFill>
                <a:latin typeface="+mn-ea"/>
              </a:rPr>
              <a:t>さくひん</a:t>
            </a:r>
            <a:endParaRPr lang="ko-KR" altLang="en-US" sz="2800" dirty="0">
              <a:solidFill>
                <a:srgbClr val="CC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1930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25290" y="-4555"/>
            <a:ext cx="9144000" cy="6858000"/>
          </a:xfrm>
          <a:prstGeom prst="rect">
            <a:avLst/>
          </a:prstGeom>
          <a:solidFill>
            <a:srgbClr val="7D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Rectangle 14"/>
          <p:cNvSpPr>
            <a:spLocks/>
          </p:cNvSpPr>
          <p:nvPr/>
        </p:nvSpPr>
        <p:spPr bwMode="auto">
          <a:xfrm flipH="1">
            <a:off x="102466" y="642898"/>
            <a:ext cx="1080120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C</a:t>
            </a:r>
            <a:endParaRPr lang="ko-KR" alt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906808" y="1270682"/>
            <a:ext cx="1889150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Covenant</a:t>
            </a:r>
            <a:endParaRPr lang="ko-KR" altLang="en-US" sz="2400" dirty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2838059" y="1270682"/>
            <a:ext cx="2335484" cy="650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けいやく</a:t>
            </a:r>
            <a:endParaRPr lang="en-US" altLang="ja-JP" sz="28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2800" dirty="0">
                <a:solidFill>
                  <a:srgbClr val="CC0000"/>
                </a:solidFill>
                <a:latin typeface="+mn-ea"/>
              </a:rPr>
              <a:t>(</a:t>
            </a:r>
            <a:r>
              <a:rPr lang="ja-JP" altLang="en-US" sz="2800" dirty="0" err="1">
                <a:solidFill>
                  <a:srgbClr val="CC0000"/>
                </a:solidFill>
                <a:latin typeface="+mn-ea"/>
              </a:rPr>
              <a:t>ふくいん</a:t>
            </a:r>
            <a:r>
              <a:rPr lang="en-US" altLang="ko-KR" sz="2800" dirty="0">
                <a:solidFill>
                  <a:srgbClr val="CC0000"/>
                </a:solidFill>
                <a:latin typeface="+mn-ea"/>
              </a:rPr>
              <a:t>)</a:t>
            </a:r>
            <a:endParaRPr lang="ko-KR" altLang="en-US" sz="2800" dirty="0">
              <a:solidFill>
                <a:srgbClr val="CC0000"/>
              </a:solidFill>
              <a:latin typeface="+mn-ea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523899" y="1280183"/>
            <a:ext cx="3168352" cy="650674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err="1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しゅつ</a:t>
            </a:r>
            <a:r>
              <a:rPr lang="ja-JP" altLang="en-US" sz="24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エジプトき</a:t>
            </a:r>
            <a:r>
              <a:rPr lang="en-US" altLang="ko-KR" sz="24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3:18 </a:t>
            </a:r>
            <a:r>
              <a:rPr lang="ja-JP" altLang="en-US" sz="24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ぎせいの　いけにえ</a:t>
            </a:r>
            <a:endParaRPr lang="ko-KR" altLang="en-US" sz="2400" dirty="0">
              <a:solidFill>
                <a:srgbClr val="C00000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sp>
        <p:nvSpPr>
          <p:cNvPr id="10" name="Rectangle 14"/>
          <p:cNvSpPr>
            <a:spLocks/>
          </p:cNvSpPr>
          <p:nvPr/>
        </p:nvSpPr>
        <p:spPr bwMode="auto">
          <a:xfrm flipH="1">
            <a:off x="158172" y="1921356"/>
            <a:ext cx="1044377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V</a:t>
            </a:r>
            <a:endParaRPr lang="ko-KR" altLang="en-US" sz="9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1" name="Rectangle 14"/>
          <p:cNvSpPr>
            <a:spLocks/>
          </p:cNvSpPr>
          <p:nvPr/>
        </p:nvSpPr>
        <p:spPr bwMode="auto">
          <a:xfrm flipH="1">
            <a:off x="336841" y="4525470"/>
            <a:ext cx="1224136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I</a:t>
            </a:r>
            <a:endParaRPr lang="ko-KR" altLang="en-US" sz="96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2" name="Rectangle 14"/>
          <p:cNvSpPr>
            <a:spLocks/>
          </p:cNvSpPr>
          <p:nvPr/>
        </p:nvSpPr>
        <p:spPr bwMode="auto">
          <a:xfrm flipH="1">
            <a:off x="158172" y="3192898"/>
            <a:ext cx="1224136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D</a:t>
            </a:r>
            <a:endParaRPr lang="ko-KR" altLang="en-US"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3" name="Rectangle 14"/>
          <p:cNvSpPr>
            <a:spLocks/>
          </p:cNvSpPr>
          <p:nvPr/>
        </p:nvSpPr>
        <p:spPr bwMode="auto">
          <a:xfrm flipH="1">
            <a:off x="143247" y="5632258"/>
            <a:ext cx="1224136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P</a:t>
            </a:r>
            <a:endParaRPr lang="ko-KR" alt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877497" y="2371988"/>
            <a:ext cx="1889150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Vision</a:t>
            </a:r>
            <a:endParaRPr lang="ko-KR" altLang="en-US" sz="2800" dirty="0">
              <a:solidFill>
                <a:srgbClr val="0000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103530" y="3643530"/>
            <a:ext cx="1579908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ln>
                  <a:solidFill>
                    <a:schemeClr val="tx1"/>
                  </a:solidFill>
                </a:ln>
                <a:solidFill>
                  <a:srgbClr val="FFD03B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Dream</a:t>
            </a:r>
            <a:endParaRPr lang="ko-KR" altLang="en-US" sz="2800" dirty="0">
              <a:ln>
                <a:solidFill>
                  <a:schemeClr val="tx1"/>
                </a:solidFill>
              </a:ln>
              <a:solidFill>
                <a:srgbClr val="FFD03B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948909" y="4976102"/>
            <a:ext cx="1889150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rgbClr val="0099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Image</a:t>
            </a:r>
            <a:endParaRPr lang="ko-KR" altLang="en-US" sz="2800" dirty="0">
              <a:solidFill>
                <a:srgbClr val="0099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975868" y="6009950"/>
            <a:ext cx="1889150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Practice</a:t>
            </a:r>
            <a:endParaRPr lang="ko-KR" altLang="en-US" sz="28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2838059" y="2371988"/>
            <a:ext cx="2335484" cy="650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じだいの　</a:t>
            </a:r>
            <a:endParaRPr lang="en-US" altLang="ja-JP" sz="28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もんだい</a:t>
            </a:r>
            <a:endParaRPr lang="ko-KR" altLang="en-US" sz="2800" dirty="0">
              <a:solidFill>
                <a:srgbClr val="CC0000"/>
              </a:solidFill>
              <a:latin typeface="+mn-ea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5516016" y="2371988"/>
            <a:ext cx="3168352" cy="650674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err="1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しゅつ</a:t>
            </a:r>
            <a:r>
              <a:rPr lang="ja-JP" altLang="en-US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エジプト</a:t>
            </a:r>
            <a:endParaRPr lang="ko-KR" altLang="en-US" sz="2800" dirty="0">
              <a:solidFill>
                <a:srgbClr val="0000FF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2838059" y="3534191"/>
            <a:ext cx="2335484" cy="794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+mn-ea"/>
              </a:rPr>
              <a:t>かみさまが　</a:t>
            </a:r>
            <a:endParaRPr lang="en-US" altLang="ja-JP" sz="24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+mn-ea"/>
              </a:rPr>
              <a:t>くださった　ゆめ</a:t>
            </a:r>
            <a:endParaRPr lang="ko-KR" altLang="en-US" sz="2800" dirty="0">
              <a:solidFill>
                <a:srgbClr val="CC0000"/>
              </a:solidFill>
              <a:latin typeface="+mn-ea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5546314" y="3534191"/>
            <a:ext cx="3168352" cy="808439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rgbClr val="CC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みんぞく　しどうしゃ</a:t>
            </a:r>
            <a:endParaRPr lang="en-US" altLang="ko-KR" sz="2800" dirty="0" smtClean="0">
              <a:solidFill>
                <a:srgbClr val="CC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2875841" y="4890241"/>
            <a:ext cx="2335484" cy="650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みことばと　いのり</a:t>
            </a:r>
            <a:endParaRPr lang="ko-KR" altLang="en-US" sz="2800" dirty="0">
              <a:solidFill>
                <a:srgbClr val="CC0000"/>
              </a:solidFill>
              <a:latin typeface="+mn-ea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5499799" y="4797152"/>
            <a:ext cx="3168352" cy="835106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err="1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しゅつ</a:t>
            </a:r>
            <a:r>
              <a:rPr lang="ja-JP" altLang="en-US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エジプトき</a:t>
            </a:r>
            <a:r>
              <a:rPr lang="en-US" altLang="ko-KR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3:12</a:t>
            </a:r>
            <a:endParaRPr lang="en-US" altLang="ko-KR" sz="2800" dirty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2838059" y="5935340"/>
            <a:ext cx="2335484" cy="650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じっせん</a:t>
            </a:r>
            <a:endParaRPr lang="en-US" altLang="ja-JP" sz="28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800" dirty="0" err="1">
                <a:solidFill>
                  <a:schemeClr val="tx1"/>
                </a:solidFill>
                <a:latin typeface="+mn-ea"/>
              </a:rPr>
              <a:t>さくひん</a:t>
            </a:r>
            <a:endParaRPr lang="ko-KR" altLang="en-US" sz="2800" dirty="0">
              <a:solidFill>
                <a:srgbClr val="CC0000"/>
              </a:solidFill>
              <a:latin typeface="+mn-ea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5516016" y="5930996"/>
            <a:ext cx="3135919" cy="650674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rgbClr val="CC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パロおうの　まえに　いく</a:t>
            </a:r>
            <a:endParaRPr lang="ko-KR" altLang="en-US" sz="2800" dirty="0">
              <a:solidFill>
                <a:srgbClr val="CC0000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410517" y="181233"/>
            <a:ext cx="6312947" cy="92333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ja-JP" alt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モーセの　</a:t>
            </a:r>
            <a:r>
              <a:rPr lang="en-US" altLang="ko-KR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 </a:t>
            </a:r>
            <a:r>
              <a:rPr lang="en-US" altLang="ko-KR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 D I P</a:t>
            </a:r>
            <a:endParaRPr lang="en-US" altLang="ko-K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753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25290" y="-4555"/>
            <a:ext cx="9144000" cy="6858000"/>
          </a:xfrm>
          <a:prstGeom prst="rect">
            <a:avLst/>
          </a:prstGeom>
          <a:solidFill>
            <a:srgbClr val="7D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Rectangle 14"/>
          <p:cNvSpPr>
            <a:spLocks/>
          </p:cNvSpPr>
          <p:nvPr/>
        </p:nvSpPr>
        <p:spPr bwMode="auto">
          <a:xfrm flipH="1">
            <a:off x="107504" y="805498"/>
            <a:ext cx="1080120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C</a:t>
            </a:r>
            <a:endParaRPr lang="ko-KR" alt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026666" y="1445471"/>
            <a:ext cx="1889150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Covenant</a:t>
            </a:r>
            <a:endParaRPr lang="ko-KR" altLang="en-US" sz="2400" dirty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2732566" y="1635848"/>
            <a:ext cx="6087906" cy="47377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けいやく</a:t>
            </a:r>
            <a:r>
              <a:rPr lang="ko-KR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강B" panose="02030600000101010101" pitchFamily="18" charset="-127"/>
              </a:rPr>
              <a:t> 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のなかで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ビジョン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ko-KR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강B" panose="02030600000101010101" pitchFamily="18" charset="-127"/>
              </a:rPr>
              <a:t> 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みて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ゆめ</a:t>
            </a:r>
            <a:r>
              <a:rPr lang="ja-JP" altLang="en-US" sz="28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ko-KR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강B" panose="02030600000101010101" pitchFamily="18" charset="-127"/>
              </a:rPr>
              <a:t> 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みよう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みことばを　にぎって　いのりつつ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イメージ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ko-KR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강B" panose="02030600000101010101" pitchFamily="18" charset="-127"/>
              </a:rPr>
              <a:t> 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つづけて　そうぞうしよう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じっせん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して</a:t>
            </a:r>
            <a:r>
              <a:rPr lang="ko-KR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강B" panose="02030600000101010101" pitchFamily="18" charset="-127"/>
              </a:rPr>
              <a:t> 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さく</a:t>
            </a:r>
            <a:r>
              <a:rPr lang="ja-JP" altLang="en-US" sz="28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ひんを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つくろう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Rectangle 14"/>
          <p:cNvSpPr>
            <a:spLocks/>
          </p:cNvSpPr>
          <p:nvPr/>
        </p:nvSpPr>
        <p:spPr bwMode="auto">
          <a:xfrm flipH="1">
            <a:off x="143247" y="2021535"/>
            <a:ext cx="1044377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V</a:t>
            </a:r>
            <a:endParaRPr lang="ko-KR" altLang="en-US" sz="9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1" name="Rectangle 14"/>
          <p:cNvSpPr>
            <a:spLocks/>
          </p:cNvSpPr>
          <p:nvPr/>
        </p:nvSpPr>
        <p:spPr bwMode="auto">
          <a:xfrm flipH="1">
            <a:off x="336841" y="4373471"/>
            <a:ext cx="1224136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I</a:t>
            </a:r>
            <a:endParaRPr lang="ko-KR" altLang="en-US" sz="96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2" name="Rectangle 14"/>
          <p:cNvSpPr>
            <a:spLocks/>
          </p:cNvSpPr>
          <p:nvPr/>
        </p:nvSpPr>
        <p:spPr bwMode="auto">
          <a:xfrm flipH="1">
            <a:off x="158172" y="3160429"/>
            <a:ext cx="1224136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D</a:t>
            </a:r>
            <a:endParaRPr lang="ko-KR" altLang="en-US"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3" name="Rectangle 14"/>
          <p:cNvSpPr>
            <a:spLocks/>
          </p:cNvSpPr>
          <p:nvPr/>
        </p:nvSpPr>
        <p:spPr bwMode="auto">
          <a:xfrm flipH="1">
            <a:off x="158172" y="5507255"/>
            <a:ext cx="1224136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P</a:t>
            </a:r>
            <a:endParaRPr lang="ko-KR" alt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921950" y="2584365"/>
            <a:ext cx="1889150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Vision</a:t>
            </a:r>
            <a:endParaRPr lang="ko-KR" altLang="en-US" sz="2800" dirty="0">
              <a:solidFill>
                <a:srgbClr val="0000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152658" y="3797407"/>
            <a:ext cx="1579908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ln>
                  <a:solidFill>
                    <a:schemeClr val="tx1"/>
                  </a:solidFill>
                </a:ln>
                <a:solidFill>
                  <a:srgbClr val="FFD03B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Dream</a:t>
            </a:r>
            <a:endParaRPr lang="ko-KR" altLang="en-US" sz="2800" dirty="0">
              <a:ln>
                <a:solidFill>
                  <a:schemeClr val="tx1"/>
                </a:solidFill>
              </a:ln>
              <a:solidFill>
                <a:srgbClr val="FFD03B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993493" y="4972248"/>
            <a:ext cx="1889150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rgbClr val="0099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Image</a:t>
            </a:r>
            <a:endParaRPr lang="ko-KR" altLang="en-US" sz="2800" dirty="0">
              <a:solidFill>
                <a:srgbClr val="0099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015444" y="5957887"/>
            <a:ext cx="1889150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Practice</a:t>
            </a:r>
            <a:endParaRPr lang="ko-KR" altLang="en-US" sz="28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3894" y="-4555"/>
            <a:ext cx="9089347" cy="830997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ja-JP" alt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わたしの</a:t>
            </a:r>
            <a:r>
              <a:rPr lang="ko-KR" altLang="en-US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ko-KR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 V D I </a:t>
            </a:r>
            <a:r>
              <a:rPr lang="en-US" altLang="ko-KR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</a:t>
            </a:r>
            <a:r>
              <a:rPr lang="ja-JP" alt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を　みつけよう</a:t>
            </a:r>
            <a:endParaRPr lang="en-US" altLang="ko-KR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351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25290" y="-4555"/>
            <a:ext cx="9144000" cy="6858000"/>
          </a:xfrm>
          <a:prstGeom prst="rect">
            <a:avLst/>
          </a:prstGeom>
          <a:solidFill>
            <a:srgbClr val="7D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Rectangle 14"/>
          <p:cNvSpPr>
            <a:spLocks/>
          </p:cNvSpPr>
          <p:nvPr/>
        </p:nvSpPr>
        <p:spPr bwMode="auto">
          <a:xfrm flipH="1">
            <a:off x="102466" y="642898"/>
            <a:ext cx="1080120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C</a:t>
            </a:r>
            <a:endParaRPr lang="ko-KR" alt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906808" y="1270682"/>
            <a:ext cx="1889150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Covenant</a:t>
            </a:r>
            <a:endParaRPr lang="ko-KR" altLang="en-US" sz="2400" dirty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2838059" y="1270682"/>
            <a:ext cx="2335484" cy="650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けいやく</a:t>
            </a:r>
            <a:endParaRPr lang="en-US" altLang="ja-JP" sz="28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2800" dirty="0">
                <a:solidFill>
                  <a:srgbClr val="CC0000"/>
                </a:solidFill>
                <a:latin typeface="+mn-ea"/>
              </a:rPr>
              <a:t>(</a:t>
            </a:r>
            <a:r>
              <a:rPr lang="ja-JP" altLang="en-US" sz="2800" dirty="0" err="1">
                <a:solidFill>
                  <a:srgbClr val="CC0000"/>
                </a:solidFill>
                <a:latin typeface="+mn-ea"/>
              </a:rPr>
              <a:t>ふくいん</a:t>
            </a:r>
            <a:r>
              <a:rPr lang="en-US" altLang="ko-KR" sz="2800" dirty="0">
                <a:solidFill>
                  <a:srgbClr val="CC0000"/>
                </a:solidFill>
                <a:latin typeface="+mn-ea"/>
              </a:rPr>
              <a:t>)</a:t>
            </a:r>
            <a:endParaRPr lang="ko-KR" altLang="en-US" sz="2800" dirty="0">
              <a:solidFill>
                <a:srgbClr val="CC0000"/>
              </a:solidFill>
              <a:latin typeface="+mn-ea"/>
            </a:endParaRPr>
          </a:p>
        </p:txBody>
      </p:sp>
      <p:sp>
        <p:nvSpPr>
          <p:cNvPr id="10" name="Rectangle 14"/>
          <p:cNvSpPr>
            <a:spLocks/>
          </p:cNvSpPr>
          <p:nvPr/>
        </p:nvSpPr>
        <p:spPr bwMode="auto">
          <a:xfrm flipH="1">
            <a:off x="158172" y="1921356"/>
            <a:ext cx="1044377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V</a:t>
            </a:r>
            <a:endParaRPr lang="ko-KR" altLang="en-US" sz="9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1" name="Rectangle 14"/>
          <p:cNvSpPr>
            <a:spLocks/>
          </p:cNvSpPr>
          <p:nvPr/>
        </p:nvSpPr>
        <p:spPr bwMode="auto">
          <a:xfrm flipH="1">
            <a:off x="336841" y="4525470"/>
            <a:ext cx="1224136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I</a:t>
            </a:r>
            <a:endParaRPr lang="ko-KR" altLang="en-US" sz="96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2" name="Rectangle 14"/>
          <p:cNvSpPr>
            <a:spLocks/>
          </p:cNvSpPr>
          <p:nvPr/>
        </p:nvSpPr>
        <p:spPr bwMode="auto">
          <a:xfrm flipH="1">
            <a:off x="158172" y="3192898"/>
            <a:ext cx="1224136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D</a:t>
            </a:r>
            <a:endParaRPr lang="ko-KR" altLang="en-US"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3" name="Rectangle 14"/>
          <p:cNvSpPr>
            <a:spLocks/>
          </p:cNvSpPr>
          <p:nvPr/>
        </p:nvSpPr>
        <p:spPr bwMode="auto">
          <a:xfrm flipH="1">
            <a:off x="143247" y="5632258"/>
            <a:ext cx="1224136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P</a:t>
            </a:r>
            <a:endParaRPr lang="ko-KR" alt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877497" y="2371988"/>
            <a:ext cx="1889150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Vision</a:t>
            </a:r>
            <a:endParaRPr lang="ko-KR" altLang="en-US" sz="2800" dirty="0">
              <a:solidFill>
                <a:srgbClr val="0000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103530" y="3643530"/>
            <a:ext cx="1579908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ln>
                  <a:solidFill>
                    <a:schemeClr val="tx1"/>
                  </a:solidFill>
                </a:ln>
                <a:solidFill>
                  <a:srgbClr val="FFD03B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Dream</a:t>
            </a:r>
            <a:endParaRPr lang="ko-KR" altLang="en-US" sz="2800" dirty="0">
              <a:ln>
                <a:solidFill>
                  <a:schemeClr val="tx1"/>
                </a:solidFill>
              </a:ln>
              <a:solidFill>
                <a:srgbClr val="FFD03B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948909" y="4976102"/>
            <a:ext cx="1889150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rgbClr val="0099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Image</a:t>
            </a:r>
            <a:endParaRPr lang="ko-KR" altLang="en-US" sz="2800" dirty="0">
              <a:solidFill>
                <a:srgbClr val="0099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975868" y="6009950"/>
            <a:ext cx="1889150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Practice</a:t>
            </a:r>
            <a:endParaRPr lang="ko-KR" altLang="en-US" sz="28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2838059" y="2371988"/>
            <a:ext cx="2335484" cy="650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じだいの　</a:t>
            </a:r>
            <a:endParaRPr lang="en-US" altLang="ja-JP" sz="28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もんだい</a:t>
            </a:r>
            <a:endParaRPr lang="ko-KR" altLang="en-US" sz="2800" dirty="0">
              <a:solidFill>
                <a:srgbClr val="CC0000"/>
              </a:solidFill>
              <a:latin typeface="+mn-ea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2838059" y="3534191"/>
            <a:ext cx="2335484" cy="794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+mn-ea"/>
              </a:rPr>
              <a:t>かみさまが　</a:t>
            </a:r>
            <a:endParaRPr lang="en-US" altLang="ja-JP" sz="24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+mn-ea"/>
              </a:rPr>
              <a:t>くださった　ゆめ</a:t>
            </a:r>
            <a:endParaRPr lang="ko-KR" altLang="en-US" sz="2800" dirty="0">
              <a:solidFill>
                <a:srgbClr val="CC0000"/>
              </a:solidFill>
              <a:latin typeface="+mn-ea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2875841" y="4890241"/>
            <a:ext cx="2335484" cy="650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みことばと　いのり</a:t>
            </a:r>
            <a:endParaRPr lang="ko-KR" altLang="en-US" sz="2800" dirty="0">
              <a:solidFill>
                <a:srgbClr val="CC0000"/>
              </a:solidFill>
              <a:latin typeface="+mn-ea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2838059" y="5935340"/>
            <a:ext cx="2335484" cy="650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じっせん</a:t>
            </a:r>
            <a:endParaRPr lang="en-US" altLang="ja-JP" sz="28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800" dirty="0" err="1">
                <a:solidFill>
                  <a:schemeClr val="tx1"/>
                </a:solidFill>
                <a:latin typeface="+mn-ea"/>
              </a:rPr>
              <a:t>さくひん</a:t>
            </a:r>
            <a:endParaRPr lang="ko-KR" altLang="en-US" sz="2800" dirty="0">
              <a:solidFill>
                <a:srgbClr val="CC0000"/>
              </a:solidFill>
              <a:latin typeface="+mn-ea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54653" y="70932"/>
            <a:ext cx="9089347" cy="830997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ja-JP" alt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わたしの</a:t>
            </a:r>
            <a:r>
              <a:rPr lang="ko-KR" alt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ko-KR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 V D I P</a:t>
            </a:r>
            <a:r>
              <a:rPr lang="ja-JP" alt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を　みつけよう</a:t>
            </a:r>
            <a:endParaRPr lang="en-US" altLang="ko-KR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5523899" y="1280183"/>
            <a:ext cx="3168352" cy="650674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イエス・キリスト</a:t>
            </a:r>
            <a:endParaRPr lang="ko-KR" altLang="en-US" sz="2800" dirty="0">
              <a:solidFill>
                <a:srgbClr val="C00000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5531811" y="2404994"/>
            <a:ext cx="3168352" cy="650674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err="1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せか</a:t>
            </a:r>
            <a:r>
              <a:rPr lang="ja-JP" altLang="en-US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いふくいんか</a:t>
            </a:r>
            <a:endParaRPr lang="ko-KR" altLang="en-US" sz="2800" dirty="0">
              <a:solidFill>
                <a:srgbClr val="0000FF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5531811" y="3606224"/>
            <a:ext cx="3168352" cy="650674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rgbClr val="C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5523899" y="4901492"/>
            <a:ext cx="3168352" cy="650674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rgbClr val="C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5531811" y="5928070"/>
            <a:ext cx="3168352" cy="650674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rgbClr val="C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5623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D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-31750" y="1072794"/>
            <a:ext cx="9175750" cy="3509963"/>
          </a:xfrm>
          <a:custGeom>
            <a:avLst/>
            <a:gdLst>
              <a:gd name="T0" fmla="*/ 0 w 21600"/>
              <a:gd name="T1" fmla="*/ 4018 h 21600"/>
              <a:gd name="T2" fmla="*/ 21516 w 21600"/>
              <a:gd name="T3" fmla="*/ 0 h 21600"/>
              <a:gd name="T4" fmla="*/ 21600 w 21600"/>
              <a:gd name="T5" fmla="*/ 21600 h 21600"/>
              <a:gd name="T6" fmla="*/ 2 w 21600"/>
              <a:gd name="T7" fmla="*/ 15900 h 21600"/>
              <a:gd name="T8" fmla="*/ 0 w 21600"/>
              <a:gd name="T9" fmla="*/ 4018 h 21600"/>
              <a:gd name="T10" fmla="*/ 0 w 21600"/>
              <a:gd name="T11" fmla="*/ 401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4018"/>
                </a:moveTo>
                <a:lnTo>
                  <a:pt x="21516" y="0"/>
                </a:lnTo>
                <a:lnTo>
                  <a:pt x="21600" y="21600"/>
                </a:lnTo>
                <a:lnTo>
                  <a:pt x="2" y="15900"/>
                </a:lnTo>
                <a:lnTo>
                  <a:pt x="0" y="4018"/>
                </a:lnTo>
                <a:close/>
                <a:moveTo>
                  <a:pt x="0" y="4018"/>
                </a:moveTo>
              </a:path>
            </a:pathLst>
          </a:custGeom>
          <a:solidFill>
            <a:srgbClr val="FFE7FF"/>
          </a:solidFill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/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627784" y="1595998"/>
            <a:ext cx="6215938" cy="1617080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ja-JP" altLang="en-US" sz="4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エペソに　</a:t>
            </a:r>
            <a:r>
              <a:rPr lang="ja-JP" altLang="en-US" sz="4800" dirty="0" err="1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はけんされた</a:t>
            </a:r>
            <a:r>
              <a:rPr lang="ja-JP" altLang="en-US" sz="4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4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テモテ</a:t>
            </a:r>
            <a:endParaRPr lang="ko-KR" altLang="en-US" sz="48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3426210"/>
            <a:ext cx="4032448" cy="769441"/>
          </a:xfrm>
          <a:prstGeom prst="rect">
            <a:avLst/>
          </a:prstGeom>
          <a:solidFill>
            <a:srgbClr val="AFEAFF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</a:t>
            </a:r>
            <a:r>
              <a:rPr lang="ja-JP" altLang="en-US" sz="4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テモテ</a:t>
            </a:r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1:3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1072794"/>
            <a:ext cx="2880319" cy="3162545"/>
          </a:xfrm>
          <a:prstGeom prst="rect">
            <a:avLst/>
          </a:prstGeom>
          <a:noFill/>
          <a:ln>
            <a:noFill/>
          </a:ln>
          <a:effectLst>
            <a:outerShdw blurRad="127000" dist="101599" dir="557999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3"/>
          <p:cNvSpPr>
            <a:spLocks/>
          </p:cNvSpPr>
          <p:nvPr/>
        </p:nvSpPr>
        <p:spPr bwMode="auto">
          <a:xfrm>
            <a:off x="413642" y="1404264"/>
            <a:ext cx="994767" cy="200054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1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2</a:t>
            </a:r>
          </a:p>
        </p:txBody>
      </p:sp>
      <p:sp>
        <p:nvSpPr>
          <p:cNvPr id="11" name="Rectangle 14"/>
          <p:cNvSpPr>
            <a:spLocks/>
          </p:cNvSpPr>
          <p:nvPr/>
        </p:nvSpPr>
        <p:spPr bwMode="auto">
          <a:xfrm flipH="1">
            <a:off x="1270534" y="1950196"/>
            <a:ext cx="885900" cy="1354217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8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헤움네모고딕162" charset="0"/>
              </a:rPr>
              <a:t>か</a:t>
            </a:r>
            <a:endParaRPr lang="ko-KR" altLang="en-US" sz="8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한컴 윤고딕 240" pitchFamily="18" charset="-127"/>
              <a:sym typeface="헤움네모고딕16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74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D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214079" y="476672"/>
            <a:ext cx="9144000" cy="86409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3200" dirty="0" smtClean="0"/>
              <a:t>.</a:t>
            </a:r>
            <a:endParaRPr lang="ko-KR" altLang="en-US" sz="3200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232799" y="270241"/>
            <a:ext cx="8678401" cy="782496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エペソは　どんな　としですか</a:t>
            </a:r>
            <a:endParaRPr lang="ko-KR" altLang="en-US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99" y="1844824"/>
            <a:ext cx="6241316" cy="4129236"/>
          </a:xfrm>
          <a:prstGeom prst="rect">
            <a:avLst/>
          </a:prstGeom>
        </p:spPr>
      </p:pic>
      <p:sp>
        <p:nvSpPr>
          <p:cNvPr id="8" name="구름 7"/>
          <p:cNvSpPr/>
          <p:nvPr/>
        </p:nvSpPr>
        <p:spPr>
          <a:xfrm>
            <a:off x="4662889" y="1700808"/>
            <a:ext cx="4625097" cy="1422931"/>
          </a:xfrm>
          <a:prstGeom prst="cloud">
            <a:avLst/>
          </a:prstGeom>
          <a:solidFill>
            <a:srgbClr val="FF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アジヤしゅうの　しゅと</a:t>
            </a:r>
            <a:endParaRPr lang="en-US" altLang="ja-JP" sz="2800" b="1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わんがん　とし</a:t>
            </a:r>
            <a:endParaRPr lang="en-US" altLang="ko-KR" sz="28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구름 8"/>
          <p:cNvSpPr/>
          <p:nvPr/>
        </p:nvSpPr>
        <p:spPr>
          <a:xfrm>
            <a:off x="3875320" y="4077072"/>
            <a:ext cx="5386040" cy="1422931"/>
          </a:xfrm>
          <a:prstGeom prst="cloud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せいじ、こうつう、</a:t>
            </a:r>
            <a:endParaRPr lang="en-US" altLang="ja-JP" sz="2800" b="1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さんぎょう、しゅうきょうの　ちゅうしん</a:t>
            </a:r>
            <a:r>
              <a:rPr lang="ja-JP" altLang="en-US" sz="2800" b="1" dirty="0" err="1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</a:t>
            </a:r>
            <a:endParaRPr lang="en-US" altLang="ko-KR" sz="2800" b="1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438402" y="2258384"/>
            <a:ext cx="1125486" cy="307777"/>
          </a:xfrm>
          <a:prstGeom prst="rect">
            <a:avLst/>
          </a:prstGeom>
          <a:solidFill>
            <a:srgbClr val="EDEDED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マケドニヤ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61642" y="2104496"/>
            <a:ext cx="848417" cy="307777"/>
          </a:xfrm>
          <a:prstGeom prst="rect">
            <a:avLst/>
          </a:prstGeom>
          <a:solidFill>
            <a:srgbClr val="EDEDED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ローマ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9552" y="3769295"/>
            <a:ext cx="970507" cy="307777"/>
          </a:xfrm>
          <a:prstGeom prst="rect">
            <a:avLst/>
          </a:prstGeom>
          <a:solidFill>
            <a:srgbClr val="EDEDED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シチリヤ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15931" y="4364774"/>
            <a:ext cx="1211853" cy="307777"/>
          </a:xfrm>
          <a:prstGeom prst="rect">
            <a:avLst/>
          </a:prstGeom>
          <a:solidFill>
            <a:srgbClr val="EDEDED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 err="1" smtClean="0"/>
              <a:t>ちちゅ</a:t>
            </a:r>
            <a:r>
              <a:rPr kumimoji="1" lang="ja-JP" altLang="en-US" sz="1400" dirty="0" smtClean="0"/>
              <a:t>うかい</a:t>
            </a:r>
            <a:endParaRPr kumimoji="1" lang="ja-JP" altLang="en-US" sz="1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070057" y="5346114"/>
            <a:ext cx="773751" cy="307777"/>
          </a:xfrm>
          <a:prstGeom prst="rect">
            <a:avLst/>
          </a:prstGeom>
          <a:solidFill>
            <a:srgbClr val="EDEDED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クレネ</a:t>
            </a:r>
            <a:endParaRPr kumimoji="1" lang="ja-JP" altLang="en-US" sz="1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666141" y="3791606"/>
            <a:ext cx="787569" cy="307777"/>
          </a:xfrm>
          <a:prstGeom prst="rect">
            <a:avLst/>
          </a:prstGeom>
          <a:solidFill>
            <a:srgbClr val="EDEDED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エペソ</a:t>
            </a:r>
            <a:endParaRPr kumimoji="1" lang="ja-JP" altLang="en-US" sz="1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992141" y="4512943"/>
            <a:ext cx="818775" cy="307777"/>
          </a:xfrm>
          <a:prstGeom prst="rect">
            <a:avLst/>
          </a:prstGeom>
          <a:solidFill>
            <a:srgbClr val="EDEDED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クレネ</a:t>
            </a:r>
            <a:endParaRPr kumimoji="1" lang="ja-JP" altLang="en-US" sz="1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358554" y="2866524"/>
            <a:ext cx="1205334" cy="307777"/>
          </a:xfrm>
          <a:prstGeom prst="rect">
            <a:avLst/>
          </a:prstGeom>
          <a:solidFill>
            <a:srgbClr val="EDEDED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テサロニケ</a:t>
            </a:r>
            <a:endParaRPr kumimoji="1" lang="ja-JP" altLang="en-US" sz="1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358554" y="3759258"/>
            <a:ext cx="917302" cy="307777"/>
          </a:xfrm>
          <a:prstGeom prst="rect">
            <a:avLst/>
          </a:prstGeom>
          <a:solidFill>
            <a:srgbClr val="EDEDED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コリント</a:t>
            </a:r>
            <a:endParaRPr kumimoji="1" lang="ja-JP" altLang="en-US" sz="1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359981" y="2525521"/>
            <a:ext cx="707963" cy="307777"/>
          </a:xfrm>
          <a:prstGeom prst="rect">
            <a:avLst/>
          </a:prstGeom>
          <a:solidFill>
            <a:srgbClr val="EDEDED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ピリピ</a:t>
            </a:r>
            <a:endParaRPr kumimoji="1" lang="ja-JP" altLang="en-US" sz="1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020591" y="3365785"/>
            <a:ext cx="707963" cy="307777"/>
          </a:xfrm>
          <a:prstGeom prst="rect">
            <a:avLst/>
          </a:prstGeom>
          <a:solidFill>
            <a:srgbClr val="B6E2F7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アテネ</a:t>
            </a:r>
            <a:endParaRPr kumimoji="1" lang="ja-JP" altLang="en-US" sz="1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875320" y="2899102"/>
            <a:ext cx="787569" cy="307777"/>
          </a:xfrm>
          <a:prstGeom prst="rect">
            <a:avLst/>
          </a:prstGeom>
          <a:solidFill>
            <a:srgbClr val="EDEDED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トロアス</a:t>
            </a:r>
            <a:endParaRPr kumimoji="1" lang="ja-JP" altLang="en-US" sz="1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056673" y="3058008"/>
            <a:ext cx="1295007" cy="369332"/>
          </a:xfrm>
          <a:prstGeom prst="rect">
            <a:avLst/>
          </a:prstGeom>
          <a:solidFill>
            <a:srgbClr val="EDEDED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カパドキヤ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961353" y="3199108"/>
            <a:ext cx="881241" cy="369332"/>
          </a:xfrm>
          <a:prstGeom prst="rect">
            <a:avLst/>
          </a:prstGeom>
          <a:solidFill>
            <a:srgbClr val="EDEDED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アジヤ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080266" y="3154653"/>
            <a:ext cx="881241" cy="369332"/>
          </a:xfrm>
          <a:prstGeom prst="rect">
            <a:avLst/>
          </a:prstGeom>
          <a:solidFill>
            <a:srgbClr val="EDEDED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アカヤ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731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D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214079" y="476672"/>
            <a:ext cx="9144000" cy="86409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3200" dirty="0" smtClean="0"/>
              <a:t>.</a:t>
            </a:r>
            <a:endParaRPr lang="ko-KR" altLang="en-US" sz="3200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232799" y="270241"/>
            <a:ext cx="8678401" cy="85450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パウロが　じゅうように　おもって　はたらきを　した　ところです</a:t>
            </a:r>
            <a:endParaRPr lang="ko-KR" altLang="en-US" dirty="0">
              <a:latin typeface="ＭＳ Ｐゴシック" panose="020B0600070205080204" pitchFamily="50" charset="-128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99" y="1326769"/>
            <a:ext cx="8911201" cy="5471047"/>
          </a:xfrm>
          <a:prstGeom prst="rect">
            <a:avLst/>
          </a:prstGeom>
        </p:spPr>
      </p:pic>
      <p:sp>
        <p:nvSpPr>
          <p:cNvPr id="14" name="오른쪽 화살표 13"/>
          <p:cNvSpPr/>
          <p:nvPr/>
        </p:nvSpPr>
        <p:spPr>
          <a:xfrm>
            <a:off x="-508847" y="3461966"/>
            <a:ext cx="8064896" cy="1056994"/>
          </a:xfrm>
          <a:prstGeom prst="rightArrow">
            <a:avLst>
              <a:gd name="adj1" fmla="val 81846"/>
              <a:gd name="adj2" fmla="val 20144"/>
            </a:avLst>
          </a:prstGeom>
          <a:solidFill>
            <a:srgbClr val="7DE9FF"/>
          </a:solidFill>
          <a:ln>
            <a:noFill/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  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ツラノこうどうで　でしを　たてました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" name="오른쪽 화살표 14"/>
          <p:cNvSpPr/>
          <p:nvPr/>
        </p:nvSpPr>
        <p:spPr>
          <a:xfrm>
            <a:off x="-122451" y="4902126"/>
            <a:ext cx="9010771" cy="1008112"/>
          </a:xfrm>
          <a:prstGeom prst="rightArrow">
            <a:avLst>
              <a:gd name="adj1" fmla="val 81846"/>
              <a:gd name="adj2" fmla="val 20144"/>
            </a:avLst>
          </a:prstGeom>
          <a:solidFill>
            <a:srgbClr val="00B0F0"/>
          </a:solidFill>
          <a:ln>
            <a:noFill/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spc="3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エペソびとへの　てがみを　かいて　おくりました</a:t>
            </a:r>
            <a:endParaRPr lang="ko-KR" altLang="en-US" sz="2800" spc="300" dirty="0">
              <a:solidFill>
                <a:schemeClr val="tx1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-518153" y="1700808"/>
            <a:ext cx="8064896" cy="1080120"/>
          </a:xfrm>
          <a:prstGeom prst="rightArrow">
            <a:avLst>
              <a:gd name="adj1" fmla="val 81846"/>
              <a:gd name="adj2" fmla="val 20144"/>
            </a:avLst>
          </a:prstGeom>
          <a:solidFill>
            <a:srgbClr val="CCFFCC"/>
          </a:solidFill>
          <a:ln>
            <a:noFill/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ねんかん　とどまって　はたらきました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722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9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3345</TotalTime>
  <Words>247</Words>
  <Application>Microsoft Office PowerPoint</Application>
  <PresentationFormat>画面に合わせる (4:3)</PresentationFormat>
  <Paragraphs>152</Paragraphs>
  <Slides>14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6" baseType="lpstr">
      <vt:lpstr>굴림</vt:lpstr>
      <vt:lpstr>HY견고딕</vt:lpstr>
      <vt:lpstr>HY강B</vt:lpstr>
      <vt:lpstr>KT&amp;G 상상제목OTF B</vt:lpstr>
      <vt:lpstr>Lucida Grande</vt:lpstr>
      <vt:lpstr>맑은 고딕</vt:lpstr>
      <vt:lpstr>ＭＳ Ｐゴシック</vt:lpstr>
      <vt:lpstr>제주고딕OTF</vt:lpstr>
      <vt:lpstr>한컴 윤고딕 240</vt:lpstr>
      <vt:lpstr>헤움네모고딕162</vt:lpstr>
      <vt:lpstr>Arial</vt:lpstr>
      <vt:lpstr>Office 테마</vt:lpstr>
      <vt:lpstr>エペソに　はけんされた　 テモテ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エペソに　はけんされた　 テモテ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佐々木智香子</cp:lastModifiedBy>
  <cp:revision>394</cp:revision>
  <dcterms:created xsi:type="dcterms:W3CDTF">2017-08-25T05:53:34Z</dcterms:created>
  <dcterms:modified xsi:type="dcterms:W3CDTF">2018-09-07T12:39:46Z</dcterms:modified>
</cp:coreProperties>
</file>