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42" r:id="rId3"/>
    <p:sldId id="484" r:id="rId4"/>
    <p:sldId id="489" r:id="rId5"/>
    <p:sldId id="490" r:id="rId6"/>
    <p:sldId id="491" r:id="rId7"/>
    <p:sldId id="467" r:id="rId8"/>
    <p:sldId id="485" r:id="rId9"/>
    <p:sldId id="478" r:id="rId10"/>
    <p:sldId id="487" r:id="rId11"/>
    <p:sldId id="479" r:id="rId12"/>
    <p:sldId id="488" r:id="rId13"/>
    <p:sldId id="492" r:id="rId14"/>
    <p:sldId id="469" r:id="rId15"/>
    <p:sldId id="486" r:id="rId16"/>
    <p:sldId id="493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FF99"/>
    <a:srgbClr val="FFE7FF"/>
    <a:srgbClr val="0000FF"/>
    <a:srgbClr val="CC0000"/>
    <a:srgbClr val="7DE9FF"/>
    <a:srgbClr val="CCFFCC"/>
    <a:srgbClr val="FFFFCC"/>
    <a:srgbClr val="009900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491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E7FF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48550" y="1595998"/>
            <a:ext cx="6095172" cy="161708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dirty="0">
                <a:solidFill>
                  <a:srgbClr val="0000FF"/>
                </a:solidFill>
                <a:latin typeface="+mn-ea"/>
                <a:ea typeface="+mn-ea"/>
              </a:rPr>
              <a:t>かみさまが　ねがわれる</a:t>
            </a:r>
            <a:br>
              <a:rPr lang="en-US" altLang="ja-JP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ja-JP" altLang="en-US" sz="6000" dirty="0">
                <a:solidFill>
                  <a:srgbClr val="CC0000"/>
                </a:solidFill>
                <a:latin typeface="+mn-ea"/>
                <a:ea typeface="+mn-ea"/>
              </a:rPr>
              <a:t>しどうしゃ</a:t>
            </a:r>
            <a:r>
              <a:rPr lang="ja-JP" altLang="en-US" dirty="0">
                <a:solidFill>
                  <a:srgbClr val="0000FF"/>
                </a:solidFill>
                <a:latin typeface="+mn-ea"/>
                <a:ea typeface="+mn-ea"/>
              </a:rPr>
              <a:t>に　なろう</a:t>
            </a:r>
            <a:endParaRPr lang="ko-KR" altLang="en-US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3426210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+mn-ea"/>
              </a:rPr>
              <a:t>I</a:t>
            </a:r>
            <a:r>
              <a:rPr lang="ja-JP" altLang="en-US" sz="4400" dirty="0">
                <a:latin typeface="+mn-ea"/>
              </a:rPr>
              <a:t>テモテ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3:1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072794"/>
            <a:ext cx="2880319" cy="3162545"/>
          </a:xfrm>
          <a:prstGeom prst="rect">
            <a:avLst/>
          </a:prstGeom>
          <a:noFill/>
          <a:ln>
            <a:noFill/>
          </a:ln>
          <a:effectLst>
            <a:outerShdw blurRad="127000" dist="101599" dir="557999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/>
          </p:cNvSpPr>
          <p:nvPr/>
        </p:nvSpPr>
        <p:spPr bwMode="auto">
          <a:xfrm>
            <a:off x="413642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3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70534" y="1950196"/>
            <a:ext cx="88590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en-US" altLang="ko-KR" sz="8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32799" y="270241"/>
            <a:ext cx="8678401" cy="85450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>
                <a:latin typeface="ＭＳ Ｐゴシック" panose="020B0600070205080204" pitchFamily="50" charset="-128"/>
              </a:rPr>
              <a:t>れいはいに　たいする　おしえ</a:t>
            </a:r>
            <a:endParaRPr lang="ko-KR" altLang="en-US" sz="3200" dirty="0">
              <a:latin typeface="ＭＳ Ｐゴシック" panose="020B0600070205080204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586" y="3660506"/>
            <a:ext cx="2103318" cy="2571156"/>
          </a:xfrm>
          <a:prstGeom prst="rect">
            <a:avLst/>
          </a:prstGeom>
          <a:noFill/>
          <a:ln>
            <a:noFill/>
          </a:ln>
          <a:effectLst>
            <a:outerShdw blurRad="317500" algn="ctr" rotWithShape="0">
              <a:srgbClr val="FFFF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851" y="1667120"/>
            <a:ext cx="2260028" cy="4033269"/>
          </a:xfrm>
          <a:prstGeom prst="rect">
            <a:avLst/>
          </a:prstGeom>
          <a:noFill/>
          <a:ln>
            <a:noFill/>
          </a:ln>
          <a:effectLst>
            <a:outerShdw blurRad="317500" algn="ctr" rotWithShape="0">
              <a:srgbClr val="FFFF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3544241"/>
            <a:ext cx="1475609" cy="2889375"/>
          </a:xfrm>
          <a:prstGeom prst="rect">
            <a:avLst/>
          </a:prstGeom>
          <a:noFill/>
          <a:ln>
            <a:noFill/>
          </a:ln>
          <a:effectLst>
            <a:outerShdw blurRad="317500" algn="ctr" rotWithShape="0">
              <a:srgbClr val="FFFF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539552" y="1484784"/>
            <a:ext cx="7632848" cy="129614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かみと　ひととの　あいだの　ちゅうかいしゃも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ゆいいつであって、それは　ひととしての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キリスト・イエスです。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2:5)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47188" y="2944515"/>
            <a:ext cx="7632848" cy="129614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キリストは、すべての　ひとの　あがないの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だいかとして、ごじしんを　おあたえに　なりました。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2:6)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구름 15"/>
          <p:cNvSpPr/>
          <p:nvPr/>
        </p:nvSpPr>
        <p:spPr>
          <a:xfrm>
            <a:off x="214079" y="4423420"/>
            <a:ext cx="8576574" cy="2010196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イエス・キリストのけいやくを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しっかりと　にぎって　れいはいを　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ささげましょう</a:t>
            </a:r>
            <a:endParaRPr lang="en-US" altLang="ko-KR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92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339839" y="181337"/>
            <a:ext cx="8552641" cy="92651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しどうしゃに　たいする　おしえ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9" y="1611801"/>
            <a:ext cx="8822417" cy="5224099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539552" y="1340768"/>
            <a:ext cx="8352928" cy="9361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しどうしゃは　すばらしい　しごとを　もとめることです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구름 13"/>
          <p:cNvSpPr/>
          <p:nvPr/>
        </p:nvSpPr>
        <p:spPr>
          <a:xfrm>
            <a:off x="107505" y="5229200"/>
            <a:ext cx="8928991" cy="1296144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しどうしゃは　いのりの　みはりびとに　なるべきです</a:t>
            </a:r>
            <a:endParaRPr lang="en-US" altLang="ko-KR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99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339839" y="181337"/>
            <a:ext cx="8552641" cy="92651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>
                <a:latin typeface="ＭＳ Ｐゴシック" panose="020B0600070205080204" pitchFamily="50" charset="-128"/>
              </a:rPr>
              <a:t>しどうしゃに　たいする　おしえ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14079" y="1340768"/>
            <a:ext cx="8678401" cy="9361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みしんじゃ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にも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ひょうばんの　よい　ひとで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あるべきです</a:t>
            </a:r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3:7)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01928" y="2502525"/>
            <a:ext cx="8678401" cy="93610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しんこうに　ついて　つよい　かくし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んを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もつ　ものです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3:13)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65" y="3356992"/>
            <a:ext cx="5918326" cy="372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0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9" name="구름 8"/>
          <p:cNvSpPr/>
          <p:nvPr/>
        </p:nvSpPr>
        <p:spPr>
          <a:xfrm>
            <a:off x="214079" y="908720"/>
            <a:ext cx="7670289" cy="1422931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どんな　</a:t>
            </a:r>
            <a:endParaRPr lang="en-US" altLang="ja-JP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レムナントなのかな</a:t>
            </a:r>
            <a:r>
              <a:rPr lang="en-US" altLang="ko-KR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856" y="3370599"/>
            <a:ext cx="3284367" cy="3476030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2780928"/>
            <a:ext cx="23762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5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125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97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874" y="1916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11560" y="620688"/>
            <a:ext cx="7632848" cy="136815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テモテのように　かみさまが　ねがわれる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>
              <a:lnSpc>
                <a:spcPct val="150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しどうしゃに　なるように　じゅんびしよう！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3549261"/>
            <a:ext cx="6668895" cy="3310655"/>
          </a:xfrm>
          <a:prstGeom prst="rect">
            <a:avLst/>
          </a:prstGeom>
          <a:noFill/>
          <a:ln>
            <a:noFill/>
          </a:ln>
          <a:effectLst>
            <a:outerShdw blurRad="76200" dist="76199" dir="1343999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형 설명선 1"/>
          <p:cNvSpPr/>
          <p:nvPr/>
        </p:nvSpPr>
        <p:spPr>
          <a:xfrm rot="197436">
            <a:off x="4352210" y="2120041"/>
            <a:ext cx="4695091" cy="1731657"/>
          </a:xfrm>
          <a:prstGeom prst="wedgeEllipseCallout">
            <a:avLst>
              <a:gd name="adj1" fmla="val 11616"/>
              <a:gd name="adj2" fmla="val 79209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つたえて　れいはいに　しょうたい　しよう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29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755576" y="692696"/>
            <a:ext cx="7632848" cy="172819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にぎって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みつけよう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ちいさな　ことが　つもって　じんせいの　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さくひんに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なります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33" y="4175993"/>
            <a:ext cx="2461135" cy="2604758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121" y="4005064"/>
            <a:ext cx="2067342" cy="2775687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구름 9"/>
          <p:cNvSpPr/>
          <p:nvPr/>
        </p:nvSpPr>
        <p:spPr>
          <a:xfrm>
            <a:off x="1979712" y="5092221"/>
            <a:ext cx="5171735" cy="142293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きょうかいの　ために　いのる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2195734" y="3669290"/>
            <a:ext cx="5256585" cy="1422931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しどうしゃに　ついて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ほんを　よむ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구름 11"/>
          <p:cNvSpPr/>
          <p:nvPr/>
        </p:nvSpPr>
        <p:spPr>
          <a:xfrm>
            <a:off x="2123728" y="2330867"/>
            <a:ext cx="5328591" cy="1422931"/>
          </a:xfrm>
          <a:prstGeom prst="cloud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ほかの　ともだちに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つたえる</a:t>
            </a:r>
            <a:endParaRPr lang="en-US" altLang="ko-KR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2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わたしの　</a:t>
            </a:r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 V D I P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みつけて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dirty="0">
                <a:solidFill>
                  <a:srgbClr val="0099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3200" dirty="0">
              <a:solidFill>
                <a:srgbClr val="0099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009900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じっせん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することを　きめよう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50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619672" y="525736"/>
            <a:ext cx="8585845" cy="6503045"/>
            <a:chOff x="0" y="0"/>
            <a:chExt cx="7536" cy="5825"/>
          </a:xfrm>
        </p:grpSpPr>
        <p:sp>
          <p:nvSpPr>
            <p:cNvPr id="8" name="Oval 1"/>
            <p:cNvSpPr>
              <a:spLocks/>
            </p:cNvSpPr>
            <p:nvPr/>
          </p:nvSpPr>
          <p:spPr bwMode="auto">
            <a:xfrm>
              <a:off x="266" y="365"/>
              <a:ext cx="4462" cy="4462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alpha val="39000"/>
                  </a:srgbClr>
                </a:gs>
                <a:gs pos="100000">
                  <a:srgbClr val="66CCFF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3315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pic>
          <p:nvPicPr>
            <p:cNvPr id="9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536" cy="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/>
          </p:cNvSpPr>
          <p:nvPr/>
        </p:nvSpPr>
        <p:spPr bwMode="auto">
          <a:xfrm>
            <a:off x="2195736" y="2708031"/>
            <a:ext cx="3912931" cy="1421928"/>
          </a:xfrm>
          <a:prstGeom prst="rect">
            <a:avLst/>
          </a:prstGeom>
          <a:noFill/>
          <a:ln>
            <a:noFill/>
          </a:ln>
          <a:effectLst>
            <a:outerShdw blurRad="76200" dist="88899" dir="875999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6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C</a:t>
            </a:r>
            <a:r>
              <a:rPr lang="en-US" altLang="ko-KR" sz="6600" b="1" dirty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</a:t>
            </a:r>
            <a:r>
              <a:rPr lang="en-US" altLang="ko-KR" sz="6600" b="1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V</a:t>
            </a:r>
            <a:r>
              <a:rPr lang="en-US" altLang="ko-KR" sz="6600" b="1" dirty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</a:t>
            </a:r>
            <a:r>
              <a:rPr lang="en-US" altLang="ko-KR" sz="6600" b="1" dirty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D</a:t>
            </a:r>
            <a:r>
              <a:rPr lang="en-US" altLang="ko-KR" sz="6600" b="1" dirty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</a:t>
            </a:r>
            <a:r>
              <a:rPr lang="en-US" altLang="ko-KR" sz="6600" b="1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I</a:t>
            </a:r>
            <a:r>
              <a:rPr lang="en-US" altLang="ko-KR" sz="6600" b="1" dirty="0">
                <a:latin typeface="HY견고딕" panose="02030600000101010101" pitchFamily="18" charset="-127"/>
                <a:ea typeface="HY견고딕" panose="02030600000101010101" pitchFamily="18" charset="-127"/>
                <a:sym typeface="제주고딕OTF" charset="0"/>
              </a:rPr>
              <a:t> P</a:t>
            </a:r>
          </a:p>
        </p:txBody>
      </p:sp>
    </p:spTree>
    <p:extLst>
      <p:ext uri="{BB962C8B-B14F-4D97-AF65-F5344CB8AC3E}">
        <p14:creationId xmlns:p14="http://schemas.microsoft.com/office/powerpoint/2010/main" val="4142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2529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7504" y="253169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026666" y="80549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160222" y="666496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けいやく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(</a:t>
            </a:r>
            <a:r>
              <a:rPr lang="ja-JP" altLang="en-US" sz="2800" dirty="0" err="1">
                <a:solidFill>
                  <a:srgbClr val="CC0000"/>
                </a:solidFill>
                <a:latin typeface="+mn-ea"/>
              </a:rPr>
              <a:t>ふくいん</a:t>
            </a:r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)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43247" y="1508029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63800" y="3931563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2709797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58172" y="5380672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48909" y="2018529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81287" y="3160429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006385" y="44308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01376" y="5831304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160222" y="1921356"/>
            <a:ext cx="2342162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じだいの　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もんだい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160222" y="3136821"/>
            <a:ext cx="2335484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かみさまが　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くださった　ゆめ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3143773" y="4393583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みことばと　いのり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166900" y="5741815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じっせん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err="1">
                <a:solidFill>
                  <a:schemeClr val="tx1"/>
                </a:solidFill>
                <a:latin typeface="+mn-ea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93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2529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7504" y="8054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026666" y="1445471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732566" y="1635848"/>
            <a:ext cx="6087906" cy="4737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のなかで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ビジョン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みて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にぎって　いのりつつ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イメージ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つづけて　そうぞうしよう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</a:t>
            </a:r>
            <a:r>
              <a:rPr lang="ja-JP" altLang="en-US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ひんを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つくろう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43247" y="2021535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373471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60429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58172" y="5507255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21950" y="2584365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52658" y="3797407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93493" y="497224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15444" y="5957887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3894" y="-4555"/>
            <a:ext cx="9089347" cy="83099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わたしの</a:t>
            </a:r>
            <a:r>
              <a:rPr lang="ko-KR" altLang="en-US" sz="48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を　みつけよう</a:t>
            </a:r>
            <a:endParaRPr lang="en-US" altLang="ko-KR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1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25290" y="-4555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14"/>
          <p:cNvSpPr>
            <a:spLocks/>
          </p:cNvSpPr>
          <p:nvPr/>
        </p:nvSpPr>
        <p:spPr bwMode="auto">
          <a:xfrm flipH="1">
            <a:off x="102466" y="642898"/>
            <a:ext cx="1080120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C</a:t>
            </a:r>
            <a:endParaRPr lang="ko-KR" alt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906808" y="127068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838059" y="1270682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けいやく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(</a:t>
            </a:r>
            <a:r>
              <a:rPr lang="ja-JP" altLang="en-US" sz="2800" dirty="0" err="1">
                <a:solidFill>
                  <a:srgbClr val="CC0000"/>
                </a:solidFill>
                <a:latin typeface="+mn-ea"/>
              </a:rPr>
              <a:t>ふくいん</a:t>
            </a:r>
            <a:r>
              <a:rPr lang="en-US" altLang="ko-KR" sz="2800" dirty="0">
                <a:solidFill>
                  <a:srgbClr val="CC0000"/>
                </a:solidFill>
                <a:latin typeface="+mn-ea"/>
              </a:rPr>
              <a:t>)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 flipH="1">
            <a:off x="158172" y="1921356"/>
            <a:ext cx="1044377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V</a:t>
            </a:r>
            <a:endParaRPr lang="ko-KR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336841" y="4525470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I</a:t>
            </a:r>
            <a:endParaRPr lang="ko-KR" altLang="en-US" sz="9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flipH="1">
            <a:off x="158172" y="319289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D</a:t>
            </a:r>
            <a:endParaRPr lang="ko-KR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 flipH="1">
            <a:off x="143247" y="5632258"/>
            <a:ext cx="1224136" cy="147732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P</a:t>
            </a:r>
            <a:endParaRPr lang="ko-KR" alt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한컴 윤고딕 240" pitchFamily="18" charset="-127"/>
              <a:ea typeface="한컴 윤고딕 240" pitchFamily="18" charset="-127"/>
              <a:sym typeface="헤움네모고딕162" charset="0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877497" y="2371988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lang="ko-KR" altLang="en-US" sz="2800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103530" y="3643530"/>
            <a:ext cx="1579908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>
                  <a:solidFill>
                    <a:schemeClr val="tx1"/>
                  </a:solidFill>
                </a:ln>
                <a:solidFill>
                  <a:srgbClr val="FFD03B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rgbClr val="FFD03B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48909" y="4976102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0099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lang="ko-KR" altLang="en-US" sz="2800" dirty="0">
              <a:solidFill>
                <a:srgbClr val="0099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975868" y="6009950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Practice</a:t>
            </a:r>
            <a:endParaRPr lang="ko-KR" altLang="en-US" sz="28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838059" y="2371988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じだいの　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もんだい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838059" y="3534191"/>
            <a:ext cx="2335484" cy="794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かみさまが　</a:t>
            </a:r>
            <a:endParaRPr lang="en-US" altLang="ja-JP" sz="24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くださった　ゆめ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875841" y="4890241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みことばと　いのり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2838059" y="5935340"/>
            <a:ext cx="2335484" cy="650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じっせん</a:t>
            </a:r>
            <a:endParaRPr lang="en-US" altLang="ja-JP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err="1">
                <a:solidFill>
                  <a:schemeClr val="tx1"/>
                </a:solidFill>
                <a:latin typeface="+mn-ea"/>
              </a:rPr>
              <a:t>さくひん</a:t>
            </a:r>
            <a:endParaRPr lang="ko-KR" altLang="en-US" sz="2800" dirty="0">
              <a:solidFill>
                <a:srgbClr val="CC0000"/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4653" y="70932"/>
            <a:ext cx="9089347" cy="83099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わたしの</a:t>
            </a:r>
            <a:r>
              <a:rPr lang="ko-KR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 V D I P</a:t>
            </a:r>
            <a:r>
              <a:rPr lang="ja-JP" altLang="en-US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を　みつけよう</a:t>
            </a:r>
            <a:endParaRPr lang="en-US" altLang="ko-KR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5523899" y="1280183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endParaRPr lang="ko-KR" altLang="en-US" sz="2800" dirty="0">
              <a:solidFill>
                <a:srgbClr val="C00000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531811" y="2404994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5531811" y="3606224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5523899" y="4901492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5531811" y="5928070"/>
            <a:ext cx="3168352" cy="650674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C0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917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E7FF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48550" y="1595998"/>
            <a:ext cx="6095172" cy="161708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dirty="0">
                <a:solidFill>
                  <a:srgbClr val="0000FF"/>
                </a:solidFill>
                <a:latin typeface="+mn-ea"/>
                <a:ea typeface="+mn-ea"/>
              </a:rPr>
              <a:t>かみさまが　ねがわれる</a:t>
            </a:r>
            <a:br>
              <a:rPr lang="en-US" altLang="ja-JP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ja-JP" altLang="en-US" sz="6000" dirty="0">
                <a:solidFill>
                  <a:srgbClr val="CC0000"/>
                </a:solidFill>
                <a:latin typeface="+mn-ea"/>
                <a:ea typeface="+mn-ea"/>
              </a:rPr>
              <a:t>しどうしゃ</a:t>
            </a:r>
            <a:r>
              <a:rPr lang="ja-JP" altLang="en-US" dirty="0">
                <a:solidFill>
                  <a:srgbClr val="0000FF"/>
                </a:solidFill>
                <a:latin typeface="+mn-ea"/>
                <a:ea typeface="+mn-ea"/>
              </a:rPr>
              <a:t>に　なろう</a:t>
            </a:r>
            <a:endParaRPr lang="ko-KR" altLang="en-US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3426210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+mn-ea"/>
              </a:rPr>
              <a:t>I</a:t>
            </a:r>
            <a:r>
              <a:rPr lang="ja-JP" altLang="en-US" sz="4400" dirty="0">
                <a:latin typeface="+mn-ea"/>
              </a:rPr>
              <a:t>テモテ</a:t>
            </a:r>
            <a:r>
              <a:rPr lang="en-US" altLang="ko-KR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3:1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072794"/>
            <a:ext cx="2880319" cy="3162545"/>
          </a:xfrm>
          <a:prstGeom prst="rect">
            <a:avLst/>
          </a:prstGeom>
          <a:noFill/>
          <a:ln>
            <a:noFill/>
          </a:ln>
          <a:effectLst>
            <a:outerShdw blurRad="127000" dist="101599" dir="557999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/>
          </p:cNvSpPr>
          <p:nvPr/>
        </p:nvSpPr>
        <p:spPr bwMode="auto">
          <a:xfrm>
            <a:off x="413642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3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270534" y="1950196"/>
            <a:ext cx="88590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en-US" altLang="ko-KR" sz="8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556792"/>
            <a:ext cx="828092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4062290"/>
            <a:ext cx="2623170" cy="2839069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3933055"/>
            <a:ext cx="2942942" cy="2924943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3961" y="4052371"/>
            <a:ext cx="1440160" cy="2776711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4052370"/>
            <a:ext cx="1224449" cy="2805627"/>
          </a:xfrm>
          <a:prstGeom prst="rect">
            <a:avLst/>
          </a:prstGeom>
          <a:noFill/>
          <a:ln>
            <a:noFill/>
          </a:ln>
          <a:effectLst>
            <a:outerShdw blurRad="88900" dist="76199" dir="372001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구름 16"/>
          <p:cNvSpPr/>
          <p:nvPr/>
        </p:nvSpPr>
        <p:spPr>
          <a:xfrm>
            <a:off x="107505" y="188641"/>
            <a:ext cx="8928992" cy="1368152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+mn-ea"/>
              </a:rPr>
              <a:t>エペソきょうかいに　ほかの　</a:t>
            </a:r>
            <a:endParaRPr lang="en-US" altLang="ja-JP" sz="28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+mn-ea"/>
              </a:rPr>
              <a:t>きょうくんを　おしえる　いたんが　</a:t>
            </a:r>
            <a:endParaRPr lang="en-US" altLang="ja-JP" sz="2800" b="1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+mn-ea"/>
              </a:rPr>
              <a:t>あらわれました</a:t>
            </a:r>
            <a:endParaRPr lang="en-US" altLang="ko-KR" sz="2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" name="타원형 설명선 1"/>
          <p:cNvSpPr/>
          <p:nvPr/>
        </p:nvSpPr>
        <p:spPr>
          <a:xfrm>
            <a:off x="-494" y="2924944"/>
            <a:ext cx="2623170" cy="1008112"/>
          </a:xfrm>
          <a:prstGeom prst="wedgeEllipseCallout">
            <a:avLst>
              <a:gd name="adj1" fmla="val 30376"/>
              <a:gd name="adj2" fmla="val 70014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+mn-ea"/>
              </a:rPr>
              <a:t>ふしんこう</a:t>
            </a:r>
            <a:endParaRPr lang="ko-KR" altLang="en-US" sz="2800" b="1" dirty="0">
              <a:latin typeface="+mn-ea"/>
            </a:endParaRPr>
          </a:p>
        </p:txBody>
      </p:sp>
      <p:sp>
        <p:nvSpPr>
          <p:cNvPr id="18" name="타원형 설명선 17"/>
          <p:cNvSpPr/>
          <p:nvPr/>
        </p:nvSpPr>
        <p:spPr>
          <a:xfrm>
            <a:off x="3779912" y="3140968"/>
            <a:ext cx="2232248" cy="1008112"/>
          </a:xfrm>
          <a:prstGeom prst="wedgeEllipseCallout">
            <a:avLst>
              <a:gd name="adj1" fmla="val 17670"/>
              <a:gd name="adj2" fmla="val 8257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+mn-ea"/>
              </a:rPr>
              <a:t>ふへい</a:t>
            </a:r>
            <a:endParaRPr lang="ko-KR" altLang="en-US" sz="2800" b="1" dirty="0">
              <a:latin typeface="+mn-ea"/>
            </a:endParaRPr>
          </a:p>
        </p:txBody>
      </p:sp>
      <p:sp>
        <p:nvSpPr>
          <p:cNvPr id="19" name="타원형 설명선 18"/>
          <p:cNvSpPr/>
          <p:nvPr/>
        </p:nvSpPr>
        <p:spPr>
          <a:xfrm>
            <a:off x="6470830" y="2924944"/>
            <a:ext cx="2490201" cy="1008112"/>
          </a:xfrm>
          <a:prstGeom prst="wedgeEllipseCallout">
            <a:avLst>
              <a:gd name="adj1" fmla="val 17670"/>
              <a:gd name="adj2" fmla="val 8257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+mn-ea"/>
              </a:rPr>
              <a:t>むきりょく</a:t>
            </a:r>
            <a:endParaRPr lang="ko-KR" altLang="en-US" sz="2800" b="1" dirty="0">
              <a:latin typeface="+mn-ea"/>
            </a:endParaRPr>
          </a:p>
        </p:txBody>
      </p:sp>
      <p:sp>
        <p:nvSpPr>
          <p:cNvPr id="20" name="타원형 설명선 19"/>
          <p:cNvSpPr/>
          <p:nvPr/>
        </p:nvSpPr>
        <p:spPr>
          <a:xfrm>
            <a:off x="4794300" y="2137440"/>
            <a:ext cx="2435719" cy="1008112"/>
          </a:xfrm>
          <a:prstGeom prst="wedgeEllipseCallout">
            <a:avLst>
              <a:gd name="adj1" fmla="val 17670"/>
              <a:gd name="adj2" fmla="val 8257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err="1">
                <a:latin typeface="+mn-ea"/>
              </a:rPr>
              <a:t>りっぽうしゅぎ</a:t>
            </a:r>
            <a:endParaRPr lang="ko-KR" altLang="en-US" sz="2800" b="1" dirty="0">
              <a:latin typeface="+mn-ea"/>
            </a:endParaRPr>
          </a:p>
        </p:txBody>
      </p:sp>
      <p:sp>
        <p:nvSpPr>
          <p:cNvPr id="21" name="타원형 설명선 20"/>
          <p:cNvSpPr/>
          <p:nvPr/>
        </p:nvSpPr>
        <p:spPr>
          <a:xfrm>
            <a:off x="1911872" y="2338172"/>
            <a:ext cx="3020167" cy="1008112"/>
          </a:xfrm>
          <a:prstGeom prst="wedgeEllipseCallout">
            <a:avLst>
              <a:gd name="adj1" fmla="val 1805"/>
              <a:gd name="adj2" fmla="val 9931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+mn-ea"/>
              </a:rPr>
              <a:t>しん</a:t>
            </a:r>
            <a:r>
              <a:rPr lang="ja-JP" altLang="en-US" sz="2800" b="1" dirty="0" err="1">
                <a:latin typeface="+mn-ea"/>
              </a:rPr>
              <a:t>ぴしゅぎ</a:t>
            </a:r>
            <a:endParaRPr lang="ko-KR" altLang="en-US" sz="2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73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116399" y="266573"/>
            <a:ext cx="8911201" cy="78249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きょうかいに　たいする　おしえ</a:t>
            </a:r>
            <a:r>
              <a:rPr lang="ko-KR" altLang="en-US" sz="32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32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32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32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1:1-20)</a:t>
            </a:r>
            <a:endParaRPr lang="ko-KR" altLang="en-US" dirty="0">
              <a:solidFill>
                <a:srgbClr val="FFFF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73900" y="1395903"/>
            <a:ext cx="7958540" cy="129614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キリスト・イエスは　テモテを　ちゅうじつなものと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みとめてくださって、めぐみの　ふくいんを　つたえる　つとめを　まかせました</a:t>
            </a:r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1:12-17)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12630"/>
            <a:ext cx="2675800" cy="349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581308" y="2816932"/>
            <a:ext cx="7632848" cy="1224136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ほかの　きょうくんに　こころを　うばわれずに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しんこうの　よい　たたかいを　ゆうかんに　</a:t>
            </a:r>
            <a:endParaRPr lang="en-US" altLang="ja-JP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たたかい　ぬくように　いいました</a:t>
            </a:r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1:18-20)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구름 7"/>
          <p:cNvSpPr/>
          <p:nvPr/>
        </p:nvSpPr>
        <p:spPr>
          <a:xfrm>
            <a:off x="1" y="4423420"/>
            <a:ext cx="9027600" cy="1728192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ふしんこうの　はなしに　だまされずに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きょうかいを　いかす　しゅやくに　なろう！</a:t>
            </a:r>
            <a:endParaRPr lang="en-US" altLang="ko-KR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89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E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32799" y="270241"/>
            <a:ext cx="8678401" cy="85450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れいはいに　たいする　おしえ</a:t>
            </a:r>
            <a:endParaRPr lang="ko-KR" altLang="en-US" dirty="0">
              <a:latin typeface="ＭＳ Ｐゴシック" panose="020B0600070205080204" pitchFamily="50" charset="-128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257724"/>
            <a:ext cx="7848870" cy="462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539552" y="1484784"/>
            <a:ext cx="7632848" cy="1296144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かみは、すべての　ひとが　すくわれて、しんりを　しるようになるのを　のぞんでおられます。</a:t>
            </a:r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</a:p>
          <a:p>
            <a:pPr fontAlgn="base"/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en-US" altLang="ko-KR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2:4)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구름 16"/>
          <p:cNvSpPr/>
          <p:nvPr/>
        </p:nvSpPr>
        <p:spPr>
          <a:xfrm>
            <a:off x="419005" y="4423420"/>
            <a:ext cx="8371648" cy="1728192"/>
          </a:xfrm>
          <a:prstGeom prst="cloud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れいはいは　すくわれた　かみの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こどもだけが　あじわうことが　</a:t>
            </a:r>
            <a:endParaRPr lang="en-US" altLang="ja-JP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できる　しゅく</a:t>
            </a:r>
            <a:r>
              <a:rPr lang="ja-JP" altLang="en-US" sz="2800" b="1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ふくです</a:t>
            </a:r>
            <a:endParaRPr lang="en-US" altLang="ko-KR" sz="2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72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3443</TotalTime>
  <Words>235</Words>
  <Application>Microsoft Office PowerPoint</Application>
  <PresentationFormat>画面に合わせる (4:3)</PresentationFormat>
  <Paragraphs>143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8" baseType="lpstr">
      <vt:lpstr>굴림</vt:lpstr>
      <vt:lpstr>HY견고딕</vt:lpstr>
      <vt:lpstr>HY강B</vt:lpstr>
      <vt:lpstr>KT&amp;G 상상제목OTF B</vt:lpstr>
      <vt:lpstr>Lucida Grande</vt:lpstr>
      <vt:lpstr>맑은 고딕</vt:lpstr>
      <vt:lpstr>ＭＳ Ｐゴシック</vt:lpstr>
      <vt:lpstr>제주고딕OTF</vt:lpstr>
      <vt:lpstr>한컴 윤고딕 240</vt:lpstr>
      <vt:lpstr>헤움네모고딕162</vt:lpstr>
      <vt:lpstr>Arial</vt:lpstr>
      <vt:lpstr>Office 테마</vt:lpstr>
      <vt:lpstr>かみさまが　ねがわれる しどうしゃに　なろう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かみさまが　ねがわれる しどうしゃに　なろう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 智香子</cp:lastModifiedBy>
  <cp:revision>401</cp:revision>
  <dcterms:created xsi:type="dcterms:W3CDTF">2017-08-25T05:53:34Z</dcterms:created>
  <dcterms:modified xsi:type="dcterms:W3CDTF">2018-09-14T10:48:56Z</dcterms:modified>
</cp:coreProperties>
</file>