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42" r:id="rId3"/>
    <p:sldId id="428" r:id="rId4"/>
    <p:sldId id="429" r:id="rId5"/>
    <p:sldId id="444" r:id="rId6"/>
    <p:sldId id="443" r:id="rId7"/>
    <p:sldId id="446" r:id="rId8"/>
    <p:sldId id="447" r:id="rId9"/>
    <p:sldId id="430" r:id="rId10"/>
    <p:sldId id="449" r:id="rId11"/>
    <p:sldId id="445" r:id="rId12"/>
    <p:sldId id="448" r:id="rId13"/>
    <p:sldId id="450" r:id="rId14"/>
    <p:sldId id="436" r:id="rId15"/>
    <p:sldId id="451" r:id="rId16"/>
    <p:sldId id="456" r:id="rId17"/>
    <p:sldId id="457" r:id="rId18"/>
    <p:sldId id="458" r:id="rId19"/>
    <p:sldId id="459" r:id="rId20"/>
    <p:sldId id="460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432"/>
    <a:srgbClr val="9F5636"/>
    <a:srgbClr val="E1B6FC"/>
    <a:srgbClr val="FFFF99"/>
    <a:srgbClr val="CC0099"/>
    <a:srgbClr val="0000FF"/>
    <a:srgbClr val="AFEAFF"/>
    <a:srgbClr val="CCFFCC"/>
    <a:srgbClr val="FFE7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8" autoAdjust="0"/>
  </p:normalViewPr>
  <p:slideViewPr>
    <p:cSldViewPr>
      <p:cViewPr varScale="1">
        <p:scale>
          <a:sx n="89" d="100"/>
          <a:sy n="89" d="100"/>
        </p:scale>
        <p:origin x="9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8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8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6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7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latin typeface="Lucida Grande" charset="0"/>
                <a:ea typeface="굴림" charset="-127"/>
                <a:sym typeface="Lucida Grande" charset="0"/>
              </a:rPr>
              <a:t>どんな場合にも神様がともにおられることを信じて</a:t>
            </a:r>
          </a:p>
          <a:p>
            <a:r>
              <a:rPr lang="ja-JP" altLang="en-US" sz="1200" dirty="0" smtClean="0">
                <a:latin typeface="Lucida Grande" charset="0"/>
                <a:ea typeface="굴림" charset="-127"/>
                <a:sym typeface="Lucida Grande" charset="0"/>
              </a:rPr>
              <a:t>最後まで勝利するレムナント</a:t>
            </a:r>
            <a:endParaRPr lang="ko-KR" altLang="en-US" sz="1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97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神様がともにおられることを告白して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暗やみ勢力をたたき壊すレムナント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5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6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8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6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28427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6AC2B9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67744" y="1891671"/>
            <a:ext cx="6624736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でんどうで</a:t>
            </a:r>
            <a:r>
              <a:rPr lang="ja-JP" altLang="en-US" sz="4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しの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げんばぶんせ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</a:t>
            </a:r>
            <a:endParaRPr lang="ko-KR" altLang="en-US" sz="4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044279"/>
            <a:ext cx="4536504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CC009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4000" dirty="0" smtClean="0">
                <a:solidFill>
                  <a:srgbClr val="CC009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ko-KR" altLang="en-US" sz="4000" dirty="0" smtClean="0">
                <a:solidFill>
                  <a:srgbClr val="CC0099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400" dirty="0" smtClean="0">
                <a:solidFill>
                  <a:srgbClr val="CC00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1:1-12</a:t>
            </a:r>
            <a:endParaRPr lang="ko-KR" altLang="en-US" sz="4400" dirty="0">
              <a:solidFill>
                <a:srgbClr val="CC009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37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-39168" y="1405517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 smtClean="0">
                <a:solidFill>
                  <a:srgbClr val="FDD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1</a:t>
            </a:r>
            <a:endParaRPr lang="en-US" altLang="ko-KR" sz="13000" dirty="0">
              <a:solidFill>
                <a:srgbClr val="FDD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718772" y="1976957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DD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DD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한컴 윤고딕 240" pitchFamily="18" charset="-127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61" y="4152304"/>
            <a:ext cx="2139776" cy="26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63"/>
            <a:ext cx="5715000" cy="64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3923185" y="980728"/>
            <a:ext cx="4968552" cy="81187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ダビデが　あじわった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れいてきはいけい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3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135"/>
            <a:ext cx="4572000" cy="53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2987824" y="476672"/>
            <a:ext cx="6097989" cy="2376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レムナントが　いく　げんば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 fontAlgn="base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どこでも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くら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やみが　くずれる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 fontAlgn="base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れいてきはいけいを　あじわおう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75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9" y="1241692"/>
            <a:ext cx="9144000" cy="5733256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-14779" y="260648"/>
            <a:ext cx="9144000" cy="7203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パウロでんどうチームは　まず　</a:t>
            </a:r>
            <a:endParaRPr lang="en-US" altLang="ja-JP" sz="36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げんばぶん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せきから　しました</a:t>
            </a:r>
            <a:endParaRPr lang="ko-KR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2" y="1556792"/>
            <a:ext cx="7920880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テサロニケは　ローマと　アジアを　むすぶ　こうつうの　ようちでした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79512" y="3284668"/>
            <a:ext cx="8064896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ja-JP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BC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.168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　ローマの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ぞっこ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　なりました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65444" y="4509120"/>
            <a:ext cx="763284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じんこうは　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まんにん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　かいどうが　</a:t>
            </a:r>
            <a:endParaRPr lang="en-US" altLang="ja-JP" sz="320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0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-46007" y="301468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わたしたちが　くらしている　ちいきの　</a:t>
            </a:r>
            <a:endParaRPr lang="en-US" altLang="ja-JP" sz="36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>
              <a:lnSpc>
                <a:spcPct val="150000"/>
              </a:lnSpc>
            </a:pPr>
            <a:r>
              <a:rPr lang="ja-JP" altLang="en-US" sz="36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げんばぶん</a:t>
            </a: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せきを　しよう</a:t>
            </a:r>
            <a:endParaRPr lang="ko-KR" altLang="en-US" sz="36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97388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\\psf\Home\Documents\학원복음화 작업\2013년 02월 학원복음화\1주차\이미지소스\남자 렘넌트 겁에 질림 반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4556"/>
            <a:ext cx="1746788" cy="29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포인트가 24개인 별 9"/>
          <p:cNvSpPr/>
          <p:nvPr/>
        </p:nvSpPr>
        <p:spPr>
          <a:xfrm>
            <a:off x="-180528" y="1866103"/>
            <a:ext cx="3110322" cy="1562897"/>
          </a:xfrm>
          <a:prstGeom prst="star24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포인트가 24개인 별 10"/>
          <p:cNvSpPr/>
          <p:nvPr/>
        </p:nvSpPr>
        <p:spPr>
          <a:xfrm>
            <a:off x="2574328" y="2852936"/>
            <a:ext cx="3995343" cy="1584176"/>
          </a:xfrm>
          <a:prstGeom prst="star24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けいざい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レベル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5007515" y="1628800"/>
            <a:ext cx="4136485" cy="1584176"/>
          </a:xfrm>
          <a:prstGeom prst="star24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しゅうきょう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だんたい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889" name="Rectangle 1"/>
          <p:cNvSpPr>
            <a:spLocks/>
          </p:cNvSpPr>
          <p:nvPr/>
        </p:nvSpPr>
        <p:spPr bwMode="auto">
          <a:xfrm>
            <a:off x="109115" y="692696"/>
            <a:ext cx="8540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ふく</a:t>
            </a: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いんだけが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　びょうきも　ぶんかと　けいざい、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 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Jatgb" charset="0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すべてを　いやすことが　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できます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!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Jatgb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51723" cy="441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135"/>
            <a:ext cx="4572000" cy="53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107504" y="548680"/>
            <a:ext cx="8978309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　ぶんせきを　して　ふくいんで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すべてを　いかす　でんどうでし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29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1824385" y="2924944"/>
            <a:ext cx="5280292" cy="1099340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제주고딕OTF" charset="0"/>
              </a:rPr>
              <a:t>３つの　じっせん</a:t>
            </a:r>
            <a:endParaRPr lang="en-US" altLang="ko-KR" sz="6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제주고딕OT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1087290"/>
            <a:ext cx="8208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まいにち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51520" y="3217203"/>
            <a:ext cx="8784976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ふくいん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のみことば</a:t>
            </a:r>
            <a:r>
              <a:rPr lang="ko-KR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endParaRPr lang="en-US" altLang="ko-KR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  <a:p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</a:t>
            </a:r>
            <a:r>
              <a:rPr lang="en-US" altLang="ko-KR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+ </a:t>
            </a:r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いじん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</a:t>
            </a:r>
            <a:endParaRPr lang="ko-KR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47174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しゅのひ</a:t>
            </a:r>
            <a:r>
              <a:rPr lang="ja-JP" altLang="en-US" sz="66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（にちよう）</a:t>
            </a:r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</a:t>
            </a:r>
            <a:endParaRPr lang="en-US" altLang="ja-JP" sz="8000" dirty="0" smtClean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78386" y="3717032"/>
            <a:ext cx="821409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</a:t>
            </a:r>
            <a:r>
              <a:rPr lang="ko-KR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= </a:t>
            </a:r>
            <a:r>
              <a:rPr lang="en-US" altLang="ko-K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40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にち　　</a:t>
            </a:r>
            <a:endParaRPr lang="en-US" altLang="ja-JP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しゅちゅう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395536" y="1087295"/>
            <a:ext cx="84969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げんばで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28967" y="3217203"/>
            <a:ext cx="820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れいてきはいけいを　あじわおう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1824385" y="2924944"/>
            <a:ext cx="5280292" cy="1099340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제주고딕OTF" charset="0"/>
              </a:rPr>
              <a:t>３つの　じっせん</a:t>
            </a:r>
            <a:endParaRPr lang="en-US" altLang="ko-KR" sz="6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제주고딕OT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わたしたちの　ちいきの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ぶんせき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8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1087290"/>
            <a:ext cx="8208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まいにち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51520" y="3217203"/>
            <a:ext cx="8784976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ふくいん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のみことば</a:t>
            </a:r>
            <a:r>
              <a:rPr lang="ko-KR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endParaRPr lang="en-US" altLang="ko-KR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  <a:p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</a:t>
            </a:r>
            <a:r>
              <a:rPr lang="en-US" altLang="ko-KR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+ </a:t>
            </a:r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いじん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</a:t>
            </a:r>
            <a:endParaRPr lang="ko-KR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079">
            <a:off x="367724" y="3281079"/>
            <a:ext cx="2761512" cy="291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 rot="1419657">
            <a:off x="6279716" y="3694432"/>
            <a:ext cx="2163635" cy="280755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いじん</a:t>
            </a:r>
            <a:r>
              <a:rPr lang="ja-JP" altLang="en-US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endParaRPr lang="ko-KR" altLang="en-US" sz="4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23528" y="466220"/>
            <a:ext cx="84249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いちにち　</a:t>
            </a:r>
            <a:r>
              <a:rPr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  <a:sym typeface="Jatgb" charset="0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10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ぷん</a:t>
            </a: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ずつ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でも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Jatgb" charset="0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　　　　　　　　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まいにち　じっせんしよう！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Jatgb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41" y="2090009"/>
            <a:ext cx="2589511" cy="2677981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3784524" y="2492896"/>
            <a:ext cx="1883360" cy="1142072"/>
            <a:chOff x="3784524" y="2492896"/>
            <a:chExt cx="1883360" cy="114207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895100" y="2492896"/>
              <a:ext cx="1728192" cy="584775"/>
            </a:xfrm>
            <a:prstGeom prst="rect">
              <a:avLst/>
            </a:prstGeom>
            <a:solidFill>
              <a:srgbClr val="9F5636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FFFF00"/>
                  </a:solidFill>
                </a:rPr>
                <a:t>せいしょ</a:t>
              </a:r>
              <a:endParaRPr kumimoji="1"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84524" y="3077671"/>
              <a:ext cx="1883360" cy="557297"/>
            </a:xfrm>
            <a:prstGeom prst="rect">
              <a:avLst/>
            </a:prstGeom>
            <a:solidFill>
              <a:srgbClr val="794432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7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079">
            <a:off x="808756" y="3965403"/>
            <a:ext cx="2227274" cy="23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 rot="1419657">
            <a:off x="6132381" y="3917627"/>
            <a:ext cx="1799080" cy="241138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いじん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1851789" cy="1915055"/>
          </a:xfrm>
          <a:prstGeom prst="rect">
            <a:avLst/>
          </a:prstGeom>
        </p:spPr>
      </p:pic>
      <p:sp>
        <p:nvSpPr>
          <p:cNvPr id="7" name="포인트가 24개인 별 6"/>
          <p:cNvSpPr/>
          <p:nvPr/>
        </p:nvSpPr>
        <p:spPr>
          <a:xfrm>
            <a:off x="0" y="404664"/>
            <a:ext cx="8856984" cy="1800200"/>
          </a:xfrm>
          <a:prstGeom prst="star24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ね　たいしつ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8" descr="\\psf\Home\Documents\학원복음화 작업\2013년 02월 학원복음화\1주차\이미지소스\여자 렘넌트 겁에 질림 반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24" y="3916684"/>
            <a:ext cx="1659352" cy="29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331197" y="2524380"/>
            <a:ext cx="1558210" cy="1059379"/>
            <a:chOff x="3762444" y="2466047"/>
            <a:chExt cx="1868937" cy="105937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762444" y="2466047"/>
              <a:ext cx="1868937" cy="523220"/>
            </a:xfrm>
            <a:prstGeom prst="rect">
              <a:avLst/>
            </a:prstGeom>
            <a:solidFill>
              <a:srgbClr val="9F5636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FF00"/>
                  </a:solidFill>
                </a:rPr>
                <a:t>せいしょ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74665" y="2968129"/>
              <a:ext cx="1856716" cy="557297"/>
            </a:xfrm>
            <a:prstGeom prst="rect">
              <a:avLst/>
            </a:prstGeom>
            <a:solidFill>
              <a:srgbClr val="794432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9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47174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しゅのひ</a:t>
            </a:r>
            <a:r>
              <a:rPr lang="ja-JP" altLang="en-US" sz="66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（にちよう）</a:t>
            </a:r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</a:t>
            </a:r>
            <a:endParaRPr lang="en-US" altLang="ja-JP" sz="8000" dirty="0" smtClean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78386" y="3717032"/>
            <a:ext cx="821409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</a:t>
            </a:r>
            <a:r>
              <a:rPr lang="ko-KR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= </a:t>
            </a:r>
            <a:r>
              <a:rPr lang="en-US" altLang="ko-K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40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にち　　</a:t>
            </a:r>
            <a:endParaRPr lang="en-US" altLang="ja-JP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しゅちゅう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980728"/>
            <a:ext cx="8416618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れいはいは　かみさまに　しゅうちゅうする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33" y="2811789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395536" y="1087295"/>
            <a:ext cx="84969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げんばで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28967" y="3217203"/>
            <a:ext cx="820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れいてきはいけいを　あじわおう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6819"/>
            <a:ext cx="7848872" cy="59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851920" y="692696"/>
            <a:ext cx="4968552" cy="81187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ヨセフが　あじわった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れいてきはいけい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37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2931</TotalTime>
  <Words>157</Words>
  <Application>Microsoft Office PowerPoint</Application>
  <PresentationFormat>画面に合わせる (4:3)</PresentationFormat>
  <Paragraphs>76</Paragraphs>
  <Slides>20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굴림</vt:lpstr>
      <vt:lpstr>HY견고딕</vt:lpstr>
      <vt:lpstr>HY헤드라인M</vt:lpstr>
      <vt:lpstr>Jatgb</vt:lpstr>
      <vt:lpstr>KT&amp;G 상상제목OTF B</vt:lpstr>
      <vt:lpstr>Lucida Grande</vt:lpstr>
      <vt:lpstr>맑은 고딕</vt:lpstr>
      <vt:lpstr>ＭＳ Ｐゴシック</vt:lpstr>
      <vt:lpstr>제주고딕OTF</vt:lpstr>
      <vt:lpstr>한컴 윤고딕 240</vt:lpstr>
      <vt:lpstr>헤움네모고딕162</vt:lpstr>
      <vt:lpstr>Arial</vt:lpstr>
      <vt:lpstr>Office 테마</vt:lpstr>
      <vt:lpstr>でんどうでしの　 げんばぶんせき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347</cp:revision>
  <dcterms:created xsi:type="dcterms:W3CDTF">2017-08-25T05:53:34Z</dcterms:created>
  <dcterms:modified xsi:type="dcterms:W3CDTF">2018-08-03T02:19:41Z</dcterms:modified>
</cp:coreProperties>
</file>