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458" r:id="rId3"/>
    <p:sldId id="459" r:id="rId4"/>
    <p:sldId id="460" r:id="rId5"/>
    <p:sldId id="461" r:id="rId6"/>
    <p:sldId id="462" r:id="rId7"/>
    <p:sldId id="463" r:id="rId8"/>
    <p:sldId id="447" r:id="rId9"/>
    <p:sldId id="464" r:id="rId10"/>
    <p:sldId id="465" r:id="rId11"/>
    <p:sldId id="445" r:id="rId12"/>
    <p:sldId id="448" r:id="rId13"/>
    <p:sldId id="456" r:id="rId14"/>
    <p:sldId id="450" r:id="rId15"/>
    <p:sldId id="457" r:id="rId16"/>
    <p:sldId id="466" r:id="rId17"/>
    <p:sldId id="467" r:id="rId18"/>
    <p:sldId id="468" r:id="rId19"/>
    <p:sldId id="469" r:id="rId20"/>
    <p:sldId id="470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FF"/>
    <a:srgbClr val="FFFF99"/>
    <a:srgbClr val="CCFFCC"/>
    <a:srgbClr val="0000FF"/>
    <a:srgbClr val="CC0099"/>
    <a:srgbClr val="E1B6FC"/>
    <a:srgbClr val="AFEAFF"/>
    <a:srgbClr val="008000"/>
    <a:srgbClr val="3333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6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0FE8-7BAC-4C64-9483-4CEAD3CCFDF1}" type="datetimeFigureOut">
              <a:rPr lang="ko-KR" altLang="en-US" smtClean="0"/>
              <a:t>2018-08-10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07198-D9B3-488F-A095-8D46CBE8ED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64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679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272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540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455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623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200" dirty="0" smtClean="0">
                <a:latin typeface="Lucida Grande" charset="0"/>
                <a:ea typeface="굴림" charset="-127"/>
                <a:sym typeface="Lucida Grande" charset="0"/>
              </a:rPr>
              <a:t>どんな場合にも神様がともにおられることを信じて</a:t>
            </a:r>
          </a:p>
          <a:p>
            <a:r>
              <a:rPr lang="ja-JP" altLang="en-US" sz="1200" dirty="0" smtClean="0">
                <a:latin typeface="Lucida Grande" charset="0"/>
                <a:ea typeface="굴림" charset="-127"/>
                <a:sym typeface="Lucida Grande" charset="0"/>
              </a:rPr>
              <a:t>最後まで勝利するレムナント</a:t>
            </a:r>
            <a:endParaRPr lang="ko-KR" altLang="en-US" sz="1200" dirty="0" smtClean="0">
              <a:latin typeface="Lucida Grande" charset="0"/>
              <a:ea typeface="굴림" charset="-127"/>
              <a:sym typeface="Lucida Grande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07198-D9B3-488F-A095-8D46CBE8EDAA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1542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神様がともにおられることを告白して</a:t>
            </a:r>
          </a:p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暗やみ勢力をたたき壊すレムナント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056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277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435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258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2018-08-10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2018-08-10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2018-08-10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2018-08-10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2018-08-10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2018-08-10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2018-08-10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2018-08-10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2018-08-10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2018-08-10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2018-08-10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2018-08-10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-31750" y="1072794"/>
            <a:ext cx="9284270" cy="3509963"/>
          </a:xfrm>
          <a:custGeom>
            <a:avLst/>
            <a:gdLst>
              <a:gd name="T0" fmla="*/ 0 w 21600"/>
              <a:gd name="T1" fmla="*/ 4018 h 21600"/>
              <a:gd name="T2" fmla="*/ 21516 w 21600"/>
              <a:gd name="T3" fmla="*/ 0 h 21600"/>
              <a:gd name="T4" fmla="*/ 21600 w 21600"/>
              <a:gd name="T5" fmla="*/ 21600 h 21600"/>
              <a:gd name="T6" fmla="*/ 2 w 21600"/>
              <a:gd name="T7" fmla="*/ 15900 h 21600"/>
              <a:gd name="T8" fmla="*/ 0 w 21600"/>
              <a:gd name="T9" fmla="*/ 4018 h 21600"/>
              <a:gd name="T10" fmla="*/ 0 w 21600"/>
              <a:gd name="T11" fmla="*/ 401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4018"/>
                </a:moveTo>
                <a:lnTo>
                  <a:pt x="21516" y="0"/>
                </a:lnTo>
                <a:lnTo>
                  <a:pt x="21600" y="21600"/>
                </a:lnTo>
                <a:lnTo>
                  <a:pt x="2" y="15900"/>
                </a:lnTo>
                <a:lnTo>
                  <a:pt x="0" y="4018"/>
                </a:lnTo>
                <a:close/>
                <a:moveTo>
                  <a:pt x="0" y="4018"/>
                </a:moveTo>
              </a:path>
            </a:pathLst>
          </a:custGeom>
          <a:solidFill>
            <a:srgbClr val="6AC2B9"/>
          </a:solidFill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725300" y="1891671"/>
            <a:ext cx="6624736" cy="936104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ja-JP" altLang="en-US" sz="4800" dirty="0" smtClean="0">
                <a:latin typeface="+mn-ea"/>
                <a:ea typeface="+mn-ea"/>
              </a:rPr>
              <a:t>テサロニケの　</a:t>
            </a:r>
            <a:r>
              <a:rPr lang="en-US" altLang="ja-JP" sz="4800" dirty="0" smtClean="0">
                <a:latin typeface="+mn-ea"/>
                <a:ea typeface="+mn-ea"/>
              </a:rPr>
              <a:t/>
            </a:r>
            <a:br>
              <a:rPr lang="en-US" altLang="ja-JP" sz="4800" dirty="0" smtClean="0">
                <a:latin typeface="+mn-ea"/>
                <a:ea typeface="+mn-ea"/>
              </a:rPr>
            </a:br>
            <a:r>
              <a:rPr lang="ja-JP" altLang="en-US" sz="4800" dirty="0" smtClean="0">
                <a:latin typeface="+mn-ea"/>
                <a:ea typeface="+mn-ea"/>
              </a:rPr>
              <a:t>でんどうはいけい</a:t>
            </a:r>
            <a:endParaRPr lang="ko-KR" altLang="en-US" sz="4800" dirty="0">
              <a:latin typeface="+mn-ea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3044279"/>
            <a:ext cx="4536504" cy="769441"/>
          </a:xfrm>
          <a:prstGeom prst="rect">
            <a:avLst/>
          </a:prstGeom>
          <a:solidFill>
            <a:srgbClr val="AFEAFF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>
                <a:solidFill>
                  <a:srgbClr val="CC0099"/>
                </a:solidFill>
                <a:latin typeface="+mj-ea"/>
                <a:ea typeface="+mj-ea"/>
              </a:rPr>
              <a:t>し</a:t>
            </a:r>
            <a:r>
              <a:rPr lang="ja-JP" altLang="en-US" sz="4400" dirty="0">
                <a:solidFill>
                  <a:srgbClr val="CC0099"/>
                </a:solidFill>
                <a:latin typeface="+mj-ea"/>
                <a:ea typeface="+mj-ea"/>
              </a:rPr>
              <a:t>と</a:t>
            </a:r>
            <a:r>
              <a:rPr lang="en-US" altLang="ko-KR" sz="4400" dirty="0" smtClean="0">
                <a:solidFill>
                  <a:srgbClr val="CC009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17:1-9</a:t>
            </a:r>
            <a:endParaRPr lang="ko-KR" altLang="en-US" sz="4400" dirty="0">
              <a:solidFill>
                <a:srgbClr val="CC0099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437" y="1072794"/>
            <a:ext cx="2880319" cy="3162545"/>
          </a:xfrm>
          <a:prstGeom prst="rect">
            <a:avLst/>
          </a:prstGeom>
          <a:noFill/>
          <a:ln>
            <a:noFill/>
          </a:ln>
          <a:effectLst>
            <a:outerShdw blurRad="127000" dist="101599" dir="557999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3"/>
          <p:cNvSpPr>
            <a:spLocks/>
          </p:cNvSpPr>
          <p:nvPr/>
        </p:nvSpPr>
        <p:spPr bwMode="auto">
          <a:xfrm>
            <a:off x="-39168" y="1405517"/>
            <a:ext cx="994767" cy="200054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13000" dirty="0">
                <a:solidFill>
                  <a:srgbClr val="FDD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2</a:t>
            </a:r>
          </a:p>
        </p:txBody>
      </p:sp>
      <p:sp>
        <p:nvSpPr>
          <p:cNvPr id="11" name="Rectangle 14"/>
          <p:cNvSpPr>
            <a:spLocks/>
          </p:cNvSpPr>
          <p:nvPr/>
        </p:nvSpPr>
        <p:spPr bwMode="auto">
          <a:xfrm flipH="1">
            <a:off x="955599" y="1976957"/>
            <a:ext cx="885900" cy="1354217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8800" dirty="0" smtClean="0">
                <a:solidFill>
                  <a:srgbClr val="FDD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헤움네모고딕162" charset="0"/>
              </a:rPr>
              <a:t>か</a:t>
            </a:r>
            <a:endParaRPr lang="ko-KR" altLang="en-US" sz="8800" dirty="0">
              <a:solidFill>
                <a:srgbClr val="FDDD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sym typeface="헤움네모고딕16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9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961" y="4152304"/>
            <a:ext cx="2139776" cy="266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863"/>
            <a:ext cx="5715000" cy="644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모서리가 둥근 직사각형 5"/>
          <p:cNvSpPr/>
          <p:nvPr/>
        </p:nvSpPr>
        <p:spPr>
          <a:xfrm>
            <a:off x="3923185" y="980728"/>
            <a:ext cx="4968552" cy="811872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ダビデが　あじわった</a:t>
            </a:r>
            <a:endParaRPr lang="en-US" altLang="ja-JP" sz="32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/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れいてきはいけい</a:t>
            </a:r>
            <a:endParaRPr lang="ko-KR" altLang="en-US" sz="32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0923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395536" y="332656"/>
            <a:ext cx="8496944" cy="14401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ja-JP" sz="3200" dirty="0" smtClean="0">
                <a:solidFill>
                  <a:schemeClr val="tx1"/>
                </a:solidFill>
                <a:latin typeface="+mn-ea"/>
              </a:rPr>
              <a:t>3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つの　じっせんを　ちゃくじつに　あじわって</a:t>
            </a:r>
            <a:endParaRPr lang="en-US" altLang="ja-JP" sz="3200" dirty="0" smtClean="0">
              <a:solidFill>
                <a:schemeClr val="tx1"/>
              </a:solidFill>
              <a:latin typeface="+mn-ea"/>
            </a:endParaRPr>
          </a:p>
          <a:p>
            <a:pPr fontAlgn="base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いれば　かみさまが　くださる　チームこうせいの　</a:t>
            </a:r>
            <a:endParaRPr lang="en-US" altLang="ja-JP" sz="3200" dirty="0" smtClean="0">
              <a:solidFill>
                <a:schemeClr val="tx1"/>
              </a:solidFill>
              <a:latin typeface="+mn-ea"/>
            </a:endParaRPr>
          </a:p>
          <a:p>
            <a:pPr fontAlgn="base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しゅくふくが　あたえられます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구름 7"/>
          <p:cNvSpPr/>
          <p:nvPr/>
        </p:nvSpPr>
        <p:spPr>
          <a:xfrm>
            <a:off x="-180528" y="2708920"/>
            <a:ext cx="5018856" cy="1728192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 smtClean="0">
                <a:solidFill>
                  <a:srgbClr val="C00000"/>
                </a:solidFill>
                <a:latin typeface="+mn-ea"/>
              </a:rPr>
              <a:t>ダビデと　ヨナタン</a:t>
            </a:r>
            <a:endParaRPr lang="ko-KR" altLang="en-US" sz="3200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3" name="구름 2"/>
          <p:cNvSpPr/>
          <p:nvPr/>
        </p:nvSpPr>
        <p:spPr>
          <a:xfrm>
            <a:off x="3547903" y="2924944"/>
            <a:ext cx="5616625" cy="1728192"/>
          </a:xfrm>
          <a:prstGeom prst="cloud">
            <a:avLst/>
          </a:prstGeom>
          <a:solidFill>
            <a:srgbClr val="FF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 smtClean="0">
                <a:solidFill>
                  <a:srgbClr val="0000FF"/>
                </a:solidFill>
                <a:latin typeface="+mn-ea"/>
              </a:rPr>
              <a:t>エリヤと　エリシャ</a:t>
            </a:r>
            <a:endParaRPr lang="ko-KR" altLang="en-US" sz="32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9" name="구름 8"/>
          <p:cNvSpPr/>
          <p:nvPr/>
        </p:nvSpPr>
        <p:spPr>
          <a:xfrm>
            <a:off x="1979712" y="4653136"/>
            <a:ext cx="5184575" cy="1728192"/>
          </a:xfrm>
          <a:prstGeom prst="cloud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 smtClean="0">
                <a:solidFill>
                  <a:schemeClr val="tx1"/>
                </a:solidFill>
                <a:latin typeface="+mn-ea"/>
              </a:rPr>
              <a:t>パウロと　で</a:t>
            </a:r>
            <a:r>
              <a:rPr lang="ja-JP" altLang="en-US" sz="3200" b="1" dirty="0" err="1" smtClean="0">
                <a:solidFill>
                  <a:schemeClr val="tx1"/>
                </a:solidFill>
                <a:latin typeface="+mn-ea"/>
              </a:rPr>
              <a:t>し</a:t>
            </a:r>
            <a:r>
              <a:rPr lang="ja-JP" altLang="en-US" sz="3200" b="1" dirty="0" smtClean="0">
                <a:solidFill>
                  <a:schemeClr val="tx1"/>
                </a:solidFill>
                <a:latin typeface="+mn-ea"/>
              </a:rPr>
              <a:t>たち</a:t>
            </a:r>
            <a:endParaRPr lang="en-US" altLang="ko-KR" sz="3200" b="1" dirty="0" smtClean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5754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t="3797" r="32286" b="45969"/>
          <a:stretch/>
        </p:blipFill>
        <p:spPr>
          <a:xfrm>
            <a:off x="-5226" y="2439853"/>
            <a:ext cx="9178813" cy="4406776"/>
          </a:xfrm>
          <a:prstGeom prst="rect">
            <a:avLst/>
          </a:prstGeom>
        </p:spPr>
      </p:pic>
      <p:sp>
        <p:nvSpPr>
          <p:cNvPr id="9" name="모서리가 둥근 직사각형 8"/>
          <p:cNvSpPr/>
          <p:nvPr/>
        </p:nvSpPr>
        <p:spPr>
          <a:xfrm>
            <a:off x="189994" y="1412776"/>
            <a:ext cx="8414454" cy="7200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そなえられた　でん</a:t>
            </a:r>
            <a:r>
              <a:rPr lang="ja-JP" altLang="en-US" sz="2800" dirty="0" err="1" smtClean="0">
                <a:solidFill>
                  <a:schemeClr val="tx1"/>
                </a:solidFill>
                <a:latin typeface="+mn-ea"/>
              </a:rPr>
              <a:t>ど</a:t>
            </a: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う</a:t>
            </a: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でしが　いました</a:t>
            </a:r>
            <a:r>
              <a:rPr lang="en-US" altLang="ko-KR" sz="28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2800" dirty="0" smtClean="0">
                <a:solidFill>
                  <a:srgbClr val="0000FF"/>
                </a:solidFill>
                <a:latin typeface="+mn-ea"/>
              </a:rPr>
              <a:t>(</a:t>
            </a:r>
            <a:r>
              <a:rPr lang="ja-JP" altLang="en-US" sz="2800" dirty="0" smtClean="0">
                <a:solidFill>
                  <a:srgbClr val="0000FF"/>
                </a:solidFill>
                <a:latin typeface="+mn-ea"/>
              </a:rPr>
              <a:t>パウロチーム</a:t>
            </a:r>
            <a:r>
              <a:rPr lang="en-US" altLang="ko-KR" sz="2800" dirty="0" smtClean="0">
                <a:solidFill>
                  <a:srgbClr val="0000FF"/>
                </a:solidFill>
                <a:latin typeface="+mn-ea"/>
              </a:rPr>
              <a:t>)</a:t>
            </a:r>
            <a:endParaRPr lang="ko-KR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204744" y="2348880"/>
            <a:ext cx="8280920" cy="7920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でんどう</a:t>
            </a:r>
            <a:r>
              <a:rPr lang="ja-JP" altLang="en-US" sz="2800" dirty="0" err="1" smtClean="0">
                <a:solidFill>
                  <a:schemeClr val="tx1"/>
                </a:solidFill>
                <a:latin typeface="+mn-ea"/>
              </a:rPr>
              <a:t>げんば</a:t>
            </a: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が　そなえらえて　いました</a:t>
            </a:r>
            <a:r>
              <a:rPr lang="en-US" altLang="ko-KR" sz="28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2800" dirty="0" smtClean="0">
                <a:solidFill>
                  <a:srgbClr val="0000FF"/>
                </a:solidFill>
                <a:latin typeface="+mn-ea"/>
              </a:rPr>
              <a:t>(</a:t>
            </a:r>
            <a:r>
              <a:rPr lang="ja-JP" altLang="en-US" sz="2800" dirty="0" smtClean="0">
                <a:solidFill>
                  <a:srgbClr val="0000FF"/>
                </a:solidFill>
                <a:latin typeface="+mn-ea"/>
              </a:rPr>
              <a:t>かいどう</a:t>
            </a:r>
            <a:r>
              <a:rPr lang="en-US" altLang="ko-KR" sz="2800" dirty="0" smtClean="0">
                <a:solidFill>
                  <a:srgbClr val="0000FF"/>
                </a:solidFill>
                <a:latin typeface="+mn-ea"/>
              </a:rPr>
              <a:t>)</a:t>
            </a:r>
            <a:endParaRPr lang="ko-KR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-34814" y="116632"/>
            <a:ext cx="9144000" cy="86409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bg1"/>
                </a:solidFill>
                <a:latin typeface="+mn-ea"/>
              </a:rPr>
              <a:t>テサロニケの　ユダヤじん　かいどうに　</a:t>
            </a:r>
            <a:endParaRPr lang="en-US" altLang="ja-JP" sz="3200" dirty="0" smtClean="0">
              <a:solidFill>
                <a:schemeClr val="bg1"/>
              </a:solidFill>
              <a:latin typeface="+mn-ea"/>
            </a:endParaRPr>
          </a:p>
          <a:p>
            <a:pPr algn="ctr" fontAlgn="base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bg1"/>
                </a:solidFill>
                <a:latin typeface="+mn-ea"/>
              </a:rPr>
              <a:t>はいっていきました</a:t>
            </a:r>
            <a:endParaRPr lang="ko-KR" altLang="en-US" sz="3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204744" y="3356992"/>
            <a:ext cx="8280920" cy="7920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でんどうの　ないようを　もって　はいっていきました</a:t>
            </a:r>
            <a:r>
              <a:rPr lang="en-US" altLang="ko-KR" sz="28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2800" dirty="0" smtClean="0">
                <a:solidFill>
                  <a:srgbClr val="0000FF"/>
                </a:solidFill>
                <a:latin typeface="+mn-ea"/>
              </a:rPr>
              <a:t>(</a:t>
            </a:r>
            <a:r>
              <a:rPr lang="ja-JP" altLang="en-US" sz="2800" dirty="0" err="1" smtClean="0">
                <a:solidFill>
                  <a:srgbClr val="0000FF"/>
                </a:solidFill>
                <a:latin typeface="+mn-ea"/>
              </a:rPr>
              <a:t>ふくいん</a:t>
            </a:r>
            <a:r>
              <a:rPr lang="en-US" altLang="ko-KR" sz="2800" dirty="0" smtClean="0">
                <a:solidFill>
                  <a:srgbClr val="0000FF"/>
                </a:solidFill>
                <a:latin typeface="+mn-ea"/>
              </a:rPr>
              <a:t>)</a:t>
            </a:r>
            <a:endParaRPr lang="ko-KR" altLang="en-US" sz="2800" dirty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607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14" y="1"/>
            <a:ext cx="9178814" cy="6842578"/>
          </a:xfrm>
          <a:prstGeom prst="rect">
            <a:avLst/>
          </a:prstGeom>
        </p:spPr>
      </p:pic>
      <p:sp>
        <p:nvSpPr>
          <p:cNvPr id="9" name="모서리가 둥근 직사각형 8"/>
          <p:cNvSpPr/>
          <p:nvPr/>
        </p:nvSpPr>
        <p:spPr>
          <a:xfrm>
            <a:off x="209752" y="692696"/>
            <a:ext cx="8275911" cy="7200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でんどうの　みが　たくさん　むすびました</a:t>
            </a:r>
            <a:r>
              <a:rPr lang="en-US" altLang="ko-KR" sz="28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2800" dirty="0" smtClean="0">
                <a:solidFill>
                  <a:srgbClr val="0000FF"/>
                </a:solidFill>
                <a:latin typeface="+mn-ea"/>
              </a:rPr>
              <a:t>(</a:t>
            </a:r>
            <a:r>
              <a:rPr lang="ja-JP" altLang="en-US" sz="2800" dirty="0" smtClean="0">
                <a:solidFill>
                  <a:srgbClr val="0000FF"/>
                </a:solidFill>
                <a:latin typeface="+mn-ea"/>
              </a:rPr>
              <a:t>しと</a:t>
            </a:r>
            <a:r>
              <a:rPr lang="en-US" altLang="ko-KR" sz="2800" dirty="0" smtClean="0">
                <a:solidFill>
                  <a:srgbClr val="0000FF"/>
                </a:solidFill>
                <a:latin typeface="+mn-ea"/>
              </a:rPr>
              <a:t>17:4</a:t>
            </a:r>
            <a:r>
              <a:rPr lang="en-US" altLang="ko-KR" sz="2800" dirty="0" smtClean="0">
                <a:solidFill>
                  <a:srgbClr val="0000FF"/>
                </a:solidFill>
                <a:latin typeface="+mn-ea"/>
              </a:rPr>
              <a:t>)</a:t>
            </a:r>
            <a:endParaRPr lang="ko-KR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209752" y="1772816"/>
            <a:ext cx="8280920" cy="7920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でんどうの　さまたげが　ありました</a:t>
            </a:r>
            <a:r>
              <a:rPr lang="en-US" altLang="ko-KR" sz="3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3200" dirty="0" smtClean="0">
                <a:solidFill>
                  <a:srgbClr val="0000FF"/>
                </a:solidFill>
                <a:latin typeface="+mn-ea"/>
              </a:rPr>
              <a:t>(</a:t>
            </a: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しと</a:t>
            </a:r>
            <a:r>
              <a:rPr lang="en-US" altLang="ko-KR" sz="3200" dirty="0" smtClean="0">
                <a:solidFill>
                  <a:srgbClr val="0000FF"/>
                </a:solidFill>
                <a:latin typeface="+mn-ea"/>
              </a:rPr>
              <a:t>17:5-6</a:t>
            </a:r>
            <a:r>
              <a:rPr lang="en-US" altLang="ko-KR" sz="3200" dirty="0" smtClean="0">
                <a:solidFill>
                  <a:srgbClr val="0000FF"/>
                </a:solidFill>
                <a:latin typeface="+mn-ea"/>
              </a:rPr>
              <a:t>)</a:t>
            </a:r>
            <a:endParaRPr lang="ko-KR" altLang="en-US" sz="32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245524" y="2852936"/>
            <a:ext cx="8280920" cy="7920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そうどうが　おきました</a:t>
            </a:r>
            <a:r>
              <a:rPr lang="en-US" altLang="ko-KR" sz="3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3200" dirty="0" smtClean="0">
                <a:solidFill>
                  <a:srgbClr val="0000FF"/>
                </a:solidFill>
                <a:latin typeface="+mn-ea"/>
              </a:rPr>
              <a:t>(</a:t>
            </a: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しと</a:t>
            </a:r>
            <a:r>
              <a:rPr lang="en-US" altLang="ko-KR" sz="3200" dirty="0" smtClean="0">
                <a:solidFill>
                  <a:srgbClr val="0000FF"/>
                </a:solidFill>
                <a:latin typeface="+mn-ea"/>
              </a:rPr>
              <a:t>17:8-9</a:t>
            </a:r>
            <a:r>
              <a:rPr lang="en-US" altLang="ko-KR" sz="3200" dirty="0" smtClean="0">
                <a:solidFill>
                  <a:srgbClr val="0000FF"/>
                </a:solidFill>
                <a:latin typeface="+mn-ea"/>
              </a:rPr>
              <a:t>)</a:t>
            </a:r>
            <a:endParaRPr lang="ko-KR" altLang="en-US" sz="32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245524" y="3933056"/>
            <a:ext cx="8280920" cy="7920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ゆれない　でしも　いました</a:t>
            </a:r>
            <a:r>
              <a:rPr lang="en-US" altLang="ko-KR" sz="3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3200" dirty="0" smtClean="0">
                <a:solidFill>
                  <a:srgbClr val="0000FF"/>
                </a:solidFill>
                <a:latin typeface="+mn-ea"/>
              </a:rPr>
              <a:t>(</a:t>
            </a: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ヤソン</a:t>
            </a:r>
            <a:r>
              <a:rPr lang="en-US" altLang="ko-KR" sz="3200" dirty="0" smtClean="0">
                <a:solidFill>
                  <a:srgbClr val="0000FF"/>
                </a:solidFill>
                <a:latin typeface="+mn-ea"/>
              </a:rPr>
              <a:t>)</a:t>
            </a:r>
            <a:endParaRPr lang="ko-KR" altLang="en-US" sz="3200" dirty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441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-46007" y="301468"/>
            <a:ext cx="9144000" cy="86409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50000"/>
              </a:lnSpc>
            </a:pPr>
            <a:r>
              <a:rPr lang="ja-JP" altLang="en-US" sz="3600" dirty="0" smtClean="0">
                <a:solidFill>
                  <a:schemeClr val="bg1"/>
                </a:solidFill>
                <a:latin typeface="+mn-ea"/>
              </a:rPr>
              <a:t>でんどう　したことは　ありますか</a:t>
            </a:r>
            <a:endParaRPr lang="ko-KR" altLang="en-US" sz="36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7072"/>
            <a:ext cx="3973885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\\psf\Home\Documents\학원복음화 작업\2013년 02월 학원복음화\1주차\이미지소스\남자 렘넌트 겁에 질림 반대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34556"/>
            <a:ext cx="1746788" cy="292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구름 12"/>
          <p:cNvSpPr/>
          <p:nvPr/>
        </p:nvSpPr>
        <p:spPr>
          <a:xfrm>
            <a:off x="-93000" y="1479428"/>
            <a:ext cx="4618993" cy="2448272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rgbClr val="C00000"/>
                </a:solidFill>
                <a:latin typeface="+mn-ea"/>
              </a:rPr>
              <a:t>チームを　こうせいして　でんどうした　ことは　ありますか</a:t>
            </a:r>
            <a:endParaRPr lang="ko-KR" altLang="en-US" sz="2800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14" name="구름 13"/>
          <p:cNvSpPr/>
          <p:nvPr/>
        </p:nvSpPr>
        <p:spPr>
          <a:xfrm>
            <a:off x="4509290" y="1772816"/>
            <a:ext cx="4896544" cy="2448272"/>
          </a:xfrm>
          <a:prstGeom prst="cloud">
            <a:avLst/>
          </a:prstGeom>
          <a:solidFill>
            <a:srgbClr val="FF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rgbClr val="C00000"/>
                </a:solidFill>
                <a:latin typeface="+mn-ea"/>
              </a:rPr>
              <a:t>でんどうして</a:t>
            </a:r>
            <a:endParaRPr lang="en-US" altLang="ja-JP" sz="2800" b="1" dirty="0" smtClean="0">
              <a:solidFill>
                <a:srgbClr val="C00000"/>
              </a:solidFill>
              <a:latin typeface="+mn-ea"/>
            </a:endParaRPr>
          </a:p>
          <a:p>
            <a:pPr algn="ctr"/>
            <a:r>
              <a:rPr lang="ja-JP" altLang="en-US" sz="2800" b="1" dirty="0" smtClean="0">
                <a:solidFill>
                  <a:srgbClr val="C00000"/>
                </a:solidFill>
                <a:latin typeface="+mn-ea"/>
              </a:rPr>
              <a:t>ぼうがいされた</a:t>
            </a:r>
            <a:endParaRPr lang="en-US" altLang="ja-JP" sz="2800" b="1" dirty="0" smtClean="0">
              <a:solidFill>
                <a:srgbClr val="C00000"/>
              </a:solidFill>
              <a:latin typeface="+mn-ea"/>
            </a:endParaRPr>
          </a:p>
          <a:p>
            <a:pPr algn="ctr"/>
            <a:r>
              <a:rPr lang="ja-JP" altLang="en-US" sz="2800" b="1" dirty="0" smtClean="0">
                <a:solidFill>
                  <a:srgbClr val="C00000"/>
                </a:solidFill>
                <a:latin typeface="+mn-ea"/>
              </a:rPr>
              <a:t>ことは　ありま</a:t>
            </a:r>
            <a:r>
              <a:rPr lang="ja-JP" altLang="en-US" sz="2800" b="1" dirty="0" smtClean="0">
                <a:solidFill>
                  <a:srgbClr val="C00000"/>
                </a:solidFill>
                <a:latin typeface="+mn-ea"/>
              </a:rPr>
              <a:t>すか</a:t>
            </a:r>
            <a:endParaRPr lang="ko-KR" altLang="en-US" sz="2800" b="1" dirty="0">
              <a:solidFill>
                <a:srgbClr val="C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381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395536" y="332656"/>
            <a:ext cx="8496944" cy="14401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/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つの　じっせんを　ちゃくじつに　あじわって</a:t>
            </a:r>
            <a:endParaRPr lang="en-US" altLang="ja-JP" sz="320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 lvl="0" fontAlgn="base"/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いれば　かみさまが　くださる　チームこうせいの　</a:t>
            </a:r>
            <a:endParaRPr lang="en-US" altLang="ja-JP" sz="320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 lvl="0" fontAlgn="base"/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しゅくふくが　あたえられます</a:t>
            </a:r>
            <a:endParaRPr lang="ko-KR" altLang="en-US" sz="3200" dirty="0">
              <a:solidFill>
                <a:prstClr val="black"/>
              </a:solidFill>
              <a:latin typeface="맑은 고딕" panose="020B0503020000020004" pitchFamily="34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t="3797" r="32286" b="45969"/>
          <a:stretch/>
        </p:blipFill>
        <p:spPr>
          <a:xfrm>
            <a:off x="-5226" y="2204864"/>
            <a:ext cx="9178813" cy="464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8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1B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619672" y="525736"/>
            <a:ext cx="8585845" cy="6503045"/>
            <a:chOff x="0" y="0"/>
            <a:chExt cx="7536" cy="5825"/>
          </a:xfrm>
        </p:grpSpPr>
        <p:sp>
          <p:nvSpPr>
            <p:cNvPr id="8" name="Oval 1"/>
            <p:cNvSpPr>
              <a:spLocks/>
            </p:cNvSpPr>
            <p:nvPr/>
          </p:nvSpPr>
          <p:spPr bwMode="auto">
            <a:xfrm>
              <a:off x="266" y="365"/>
              <a:ext cx="4462" cy="4462"/>
            </a:xfrm>
            <a:prstGeom prst="ellipse">
              <a:avLst/>
            </a:prstGeom>
            <a:gradFill rotWithShape="0">
              <a:gsLst>
                <a:gs pos="0">
                  <a:srgbClr val="00FFFF">
                    <a:alpha val="39000"/>
                  </a:srgbClr>
                </a:gs>
                <a:gs pos="100000">
                  <a:srgbClr val="66CCFF">
                    <a:alpha val="39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2F3946">
                      <a:alpha val="33150"/>
                    </a:srgb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pic>
          <p:nvPicPr>
            <p:cNvPr id="9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536" cy="5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4"/>
          <p:cNvSpPr>
            <a:spLocks/>
          </p:cNvSpPr>
          <p:nvPr/>
        </p:nvSpPr>
        <p:spPr bwMode="auto">
          <a:xfrm>
            <a:off x="1824385" y="2924944"/>
            <a:ext cx="5280292" cy="1099340"/>
          </a:xfrm>
          <a:prstGeom prst="rect">
            <a:avLst/>
          </a:prstGeom>
          <a:noFill/>
          <a:ln>
            <a:noFill/>
          </a:ln>
          <a:effectLst>
            <a:outerShdw blurRad="76200" dist="88899" dir="8759998" algn="ctr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ja-JP" altLang="en-US" sz="6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제주고딕OTF" charset="0"/>
              </a:rPr>
              <a:t>３つの　じっせん</a:t>
            </a:r>
            <a:endParaRPr lang="en-US" altLang="ko-KR" sz="60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sym typeface="제주고딕OT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74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5182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539552" y="1087290"/>
            <a:ext cx="820891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43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8000" dirty="0" smtClean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まいにち　じっせん</a:t>
            </a:r>
            <a:r>
              <a:rPr lang="en-US" altLang="ko-KR" sz="8000" dirty="0" smtClean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!</a:t>
            </a:r>
            <a:endParaRPr lang="en-US" altLang="ko-KR" sz="8000" dirty="0">
              <a:solidFill>
                <a:srgbClr val="E1B6F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251520" y="3217203"/>
            <a:ext cx="8784976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ja-JP" altLang="en-US" sz="6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ふくいん</a:t>
            </a:r>
            <a:r>
              <a:rPr lang="ja-JP" altLang="en-US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のみことば</a:t>
            </a:r>
            <a:r>
              <a:rPr lang="ko-KR" altLang="en-US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HY헤드라인M" panose="02030600000101010101" pitchFamily="18" charset="-127"/>
                <a:sym typeface="KT&amp;G 상상제목OTF B" charset="0"/>
              </a:rPr>
              <a:t> </a:t>
            </a:r>
            <a:endParaRPr lang="en-US" altLang="ko-KR" sz="6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헤드라인M" panose="02030600000101010101" pitchFamily="18" charset="-127"/>
              <a:sym typeface="KT&amp;G 상상제목OTF B" charset="0"/>
            </a:endParaRPr>
          </a:p>
          <a:p>
            <a:r>
              <a:rPr lang="ja-JP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　</a:t>
            </a:r>
            <a:r>
              <a:rPr lang="ja-JP" altLang="en-US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　　　　　</a:t>
            </a:r>
            <a:r>
              <a:rPr lang="en-US" altLang="ko-KR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+ </a:t>
            </a:r>
            <a:r>
              <a:rPr lang="ja-JP" altLang="en-US" sz="6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いじん</a:t>
            </a:r>
            <a:r>
              <a:rPr lang="ja-JP" altLang="en-US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でん</a:t>
            </a:r>
            <a:endParaRPr lang="ko-KR" altLang="en-US" sz="6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헤드라인M" panose="02030600000101010101" pitchFamily="18" charset="-127"/>
              <a:sym typeface="KT&amp;G 상상제목OTF 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93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5182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539552" y="471743"/>
            <a:ext cx="835292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43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8000" dirty="0" smtClean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しゅのひ</a:t>
            </a:r>
            <a:r>
              <a:rPr lang="ja-JP" altLang="en-US" sz="6600" dirty="0" smtClean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（にちよう）</a:t>
            </a:r>
            <a:r>
              <a:rPr lang="ja-JP" altLang="en-US" sz="8000" dirty="0" smtClean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に</a:t>
            </a:r>
            <a:endParaRPr lang="en-US" altLang="ja-JP" sz="8000" dirty="0" smtClean="0">
              <a:solidFill>
                <a:srgbClr val="E1B6F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r>
              <a:rPr lang="ja-JP" altLang="en-US" sz="8000" dirty="0" smtClean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じっせん</a:t>
            </a:r>
            <a:r>
              <a:rPr lang="en-US" altLang="ko-KR" sz="8000" dirty="0" smtClean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!</a:t>
            </a:r>
            <a:endParaRPr lang="en-US" altLang="ko-KR" sz="8000" dirty="0">
              <a:solidFill>
                <a:srgbClr val="E1B6F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678386" y="3717032"/>
            <a:ext cx="8214094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ja-JP" alt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れいはい</a:t>
            </a:r>
            <a:r>
              <a:rPr lang="ko-KR" alt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HY헤드라인M" panose="02030600000101010101" pitchFamily="18" charset="-127"/>
                <a:sym typeface="KT&amp;G 상상제목OTF B" charset="0"/>
              </a:rPr>
              <a:t> </a:t>
            </a:r>
            <a:r>
              <a:rPr lang="en-US" altLang="ko-KR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= 40</a:t>
            </a:r>
            <a:r>
              <a:rPr lang="ja-JP" alt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にち　　</a:t>
            </a:r>
            <a:endParaRPr lang="en-US" altLang="ja-JP" sz="7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r>
              <a:rPr lang="ja-JP" alt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　</a:t>
            </a:r>
            <a:r>
              <a:rPr lang="ja-JP" alt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　　　　　　しゅちゅう</a:t>
            </a:r>
            <a:endParaRPr lang="ko-KR" alt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헤드라인M" panose="02030600000101010101" pitchFamily="18" charset="-127"/>
              <a:sym typeface="KT&amp;G 상상제목OTF 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55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5182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395536" y="1087295"/>
            <a:ext cx="8496944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43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8000" dirty="0" smtClean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げんばで　じっせん</a:t>
            </a:r>
            <a:r>
              <a:rPr lang="en-US" altLang="ko-KR" sz="8000" dirty="0" smtClean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!</a:t>
            </a:r>
            <a:endParaRPr lang="en-US" altLang="ko-KR" sz="8000" dirty="0">
              <a:solidFill>
                <a:srgbClr val="E1B6F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628967" y="3217203"/>
            <a:ext cx="820891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ja-JP" alt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れいてきはいけいを　あじわおう</a:t>
            </a:r>
            <a:endParaRPr lang="ko-KR" alt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헤드라인M" panose="02030600000101010101" pitchFamily="18" charset="-127"/>
              <a:sym typeface="KT&amp;G 상상제목OTF 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05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1B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619672" y="525736"/>
            <a:ext cx="8585845" cy="6503045"/>
            <a:chOff x="0" y="0"/>
            <a:chExt cx="7536" cy="5825"/>
          </a:xfrm>
        </p:grpSpPr>
        <p:sp>
          <p:nvSpPr>
            <p:cNvPr id="8" name="Oval 1"/>
            <p:cNvSpPr>
              <a:spLocks/>
            </p:cNvSpPr>
            <p:nvPr/>
          </p:nvSpPr>
          <p:spPr bwMode="auto">
            <a:xfrm>
              <a:off x="266" y="365"/>
              <a:ext cx="4462" cy="4462"/>
            </a:xfrm>
            <a:prstGeom prst="ellipse">
              <a:avLst/>
            </a:prstGeom>
            <a:gradFill rotWithShape="0">
              <a:gsLst>
                <a:gs pos="0">
                  <a:srgbClr val="00FFFF">
                    <a:alpha val="39000"/>
                  </a:srgbClr>
                </a:gs>
                <a:gs pos="100000">
                  <a:srgbClr val="66CCFF">
                    <a:alpha val="39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2F3946">
                      <a:alpha val="33150"/>
                    </a:srgb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pic>
          <p:nvPicPr>
            <p:cNvPr id="9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536" cy="5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4"/>
          <p:cNvSpPr>
            <a:spLocks/>
          </p:cNvSpPr>
          <p:nvPr/>
        </p:nvSpPr>
        <p:spPr bwMode="auto">
          <a:xfrm>
            <a:off x="1824385" y="2924944"/>
            <a:ext cx="5280292" cy="1099340"/>
          </a:xfrm>
          <a:prstGeom prst="rect">
            <a:avLst/>
          </a:prstGeom>
          <a:noFill/>
          <a:ln>
            <a:noFill/>
          </a:ln>
          <a:effectLst>
            <a:outerShdw blurRad="76200" dist="88899" dir="8759998" algn="ctr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ja-JP" altLang="en-US" sz="6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제주고딕OTF" charset="0"/>
              </a:rPr>
              <a:t>３つの　じっせん</a:t>
            </a:r>
            <a:endParaRPr lang="en-US" altLang="ko-KR" sz="60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sym typeface="제주고딕OT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58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2" y="1622250"/>
            <a:ext cx="8712968" cy="52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모서리가 둥근 직사각형 16"/>
          <p:cNvSpPr/>
          <p:nvPr/>
        </p:nvSpPr>
        <p:spPr>
          <a:xfrm>
            <a:off x="313083" y="3447757"/>
            <a:ext cx="8473978" cy="93610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でんどうの　けいけん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ついて　フォーラムしよう</a:t>
            </a:r>
            <a:endParaRPr lang="en-US" altLang="ja-JP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" name="Oval 2"/>
          <p:cNvSpPr>
            <a:spLocks/>
          </p:cNvSpPr>
          <p:nvPr/>
        </p:nvSpPr>
        <p:spPr bwMode="auto">
          <a:xfrm>
            <a:off x="285749" y="548680"/>
            <a:ext cx="892969" cy="892969"/>
          </a:xfrm>
          <a:prstGeom prst="ellipse">
            <a:avLst/>
          </a:prstGeom>
          <a:solidFill>
            <a:srgbClr val="FFC0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フォ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19" name="Oval 3"/>
          <p:cNvSpPr>
            <a:spLocks/>
          </p:cNvSpPr>
          <p:nvPr/>
        </p:nvSpPr>
        <p:spPr bwMode="auto">
          <a:xfrm>
            <a:off x="1229810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ー</a:t>
            </a:r>
            <a:endParaRPr lang="ko-KR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0" name="Oval 4"/>
          <p:cNvSpPr>
            <a:spLocks/>
          </p:cNvSpPr>
          <p:nvPr/>
        </p:nvSpPr>
        <p:spPr bwMode="auto">
          <a:xfrm>
            <a:off x="2134195" y="548681"/>
            <a:ext cx="1002910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ラム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1" name="Oval 5"/>
          <p:cNvSpPr>
            <a:spLocks/>
          </p:cNvSpPr>
          <p:nvPr/>
        </p:nvSpPr>
        <p:spPr bwMode="auto">
          <a:xfrm>
            <a:off x="3214986" y="548681"/>
            <a:ext cx="892969" cy="892969"/>
          </a:xfrm>
          <a:prstGeom prst="ellipse">
            <a:avLst/>
          </a:prstGeom>
          <a:solidFill>
            <a:schemeClr val="accent3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2" name="Oval 6"/>
          <p:cNvSpPr>
            <a:spLocks/>
          </p:cNvSpPr>
          <p:nvPr/>
        </p:nvSpPr>
        <p:spPr bwMode="auto">
          <a:xfrm>
            <a:off x="5000924" y="562020"/>
            <a:ext cx="892969" cy="892969"/>
          </a:xfrm>
          <a:prstGeom prst="ellipse">
            <a:avLst/>
          </a:prstGeom>
          <a:solidFill>
            <a:srgbClr val="00B0F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こく</a:t>
            </a:r>
            <a:endParaRPr lang="ko-KR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3" name="Oval 7"/>
          <p:cNvSpPr>
            <a:spLocks/>
          </p:cNvSpPr>
          <p:nvPr/>
        </p:nvSpPr>
        <p:spPr bwMode="auto">
          <a:xfrm>
            <a:off x="5944986" y="548681"/>
            <a:ext cx="997536" cy="892969"/>
          </a:xfrm>
          <a:prstGeom prst="ellipse">
            <a:avLst/>
          </a:prstGeom>
          <a:solidFill>
            <a:srgbClr val="66FF66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いん</a:t>
            </a:r>
            <a:endParaRPr lang="ko-KR" altLang="en-US" sz="4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4" name="Oval 8"/>
          <p:cNvSpPr>
            <a:spLocks/>
          </p:cNvSpPr>
          <p:nvPr/>
        </p:nvSpPr>
        <p:spPr bwMode="auto">
          <a:xfrm>
            <a:off x="6942521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5" name="Oval 9"/>
          <p:cNvSpPr>
            <a:spLocks/>
          </p:cNvSpPr>
          <p:nvPr/>
        </p:nvSpPr>
        <p:spPr bwMode="auto">
          <a:xfrm>
            <a:off x="7858123" y="548681"/>
            <a:ext cx="892969" cy="8929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よう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6" name="Oval 5"/>
          <p:cNvSpPr>
            <a:spLocks/>
          </p:cNvSpPr>
          <p:nvPr/>
        </p:nvSpPr>
        <p:spPr bwMode="auto">
          <a:xfrm>
            <a:off x="4030074" y="548681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て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7" name="모서리가 둥근 직사각형 14"/>
          <p:cNvSpPr/>
          <p:nvPr/>
        </p:nvSpPr>
        <p:spPr>
          <a:xfrm>
            <a:off x="263802" y="2034909"/>
            <a:ext cx="8497529" cy="100018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みことばの　なかで</a:t>
            </a:r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</a:rPr>
              <a:t>　いちばん　こころに　</a:t>
            </a:r>
            <a:endParaRPr lang="en-US" altLang="ja-JP" sz="3200" dirty="0">
              <a:solidFill>
                <a:srgbClr val="0000FF"/>
              </a:solidFill>
              <a:latin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</a:rPr>
              <a:t>のこった　こと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を　フォーラムしよう</a:t>
            </a:r>
            <a:endParaRPr lang="en-US" altLang="ko-KR" sz="32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8" name="모서리가 둥근 직사각형 16"/>
          <p:cNvSpPr/>
          <p:nvPr/>
        </p:nvSpPr>
        <p:spPr>
          <a:xfrm>
            <a:off x="307555" y="4869160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いっしょに　でんどうする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チーム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であうように　おいのりしよう</a:t>
            </a:r>
            <a:endParaRPr lang="en-US" altLang="ko-KR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15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5182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539552" y="1087290"/>
            <a:ext cx="820891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43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8000" dirty="0" smtClean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まいにち　じっせん</a:t>
            </a:r>
            <a:r>
              <a:rPr lang="en-US" altLang="ko-KR" sz="8000" dirty="0" smtClean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!</a:t>
            </a:r>
            <a:endParaRPr lang="en-US" altLang="ko-KR" sz="8000" dirty="0">
              <a:solidFill>
                <a:srgbClr val="E1B6F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251520" y="3217203"/>
            <a:ext cx="8784976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ja-JP" altLang="en-US" sz="6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ふくいん</a:t>
            </a:r>
            <a:r>
              <a:rPr lang="ja-JP" altLang="en-US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のみことば</a:t>
            </a:r>
            <a:r>
              <a:rPr lang="ko-KR" altLang="en-US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HY헤드라인M" panose="02030600000101010101" pitchFamily="18" charset="-127"/>
                <a:sym typeface="KT&amp;G 상상제목OTF B" charset="0"/>
              </a:rPr>
              <a:t> </a:t>
            </a:r>
            <a:endParaRPr lang="en-US" altLang="ko-KR" sz="6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헤드라인M" panose="02030600000101010101" pitchFamily="18" charset="-127"/>
              <a:sym typeface="KT&amp;G 상상제목OTF B" charset="0"/>
            </a:endParaRPr>
          </a:p>
          <a:p>
            <a:r>
              <a:rPr lang="ja-JP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　</a:t>
            </a:r>
            <a:r>
              <a:rPr lang="ja-JP" altLang="en-US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　　　　　</a:t>
            </a:r>
            <a:r>
              <a:rPr lang="en-US" altLang="ko-KR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+ </a:t>
            </a:r>
            <a:r>
              <a:rPr lang="ja-JP" altLang="en-US" sz="6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いじん</a:t>
            </a:r>
            <a:r>
              <a:rPr lang="ja-JP" altLang="en-US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でん</a:t>
            </a:r>
            <a:endParaRPr lang="ko-KR" altLang="en-US" sz="6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헤드라인M" panose="02030600000101010101" pitchFamily="18" charset="-127"/>
              <a:sym typeface="KT&amp;G 상상제목OTF 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3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0079">
            <a:off x="367724" y="3281079"/>
            <a:ext cx="2761512" cy="291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74EB3">
                        <a:alpha val="84999"/>
                      </a:srgbClr>
                    </a:gs>
                    <a:gs pos="100000">
                      <a:srgbClr val="0B3280">
                        <a:alpha val="84999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2F3946">
                    <a:alpha val="84999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 rot="1419657">
            <a:off x="6279716" y="3694432"/>
            <a:ext cx="2163635" cy="280755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いじん</a:t>
            </a:r>
            <a:r>
              <a:rPr lang="ja-JP" altLang="en-US" sz="4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</a:t>
            </a:r>
            <a:endParaRPr lang="ko-KR" altLang="en-US" sz="4800" dirty="0">
              <a:solidFill>
                <a:schemeClr val="tx1"/>
              </a:solidFill>
              <a:latin typeface="ＭＳ Ｐゴシック" panose="020B0600070205080204" pitchFamily="50" charset="-128"/>
              <a:ea typeface="HY헤드라인M" panose="02030600000101010101" pitchFamily="18" charset="-127"/>
            </a:endParaRPr>
          </a:p>
        </p:txBody>
      </p:sp>
      <p:sp>
        <p:nvSpPr>
          <p:cNvPr id="9" name="Rectangle 1"/>
          <p:cNvSpPr>
            <a:spLocks/>
          </p:cNvSpPr>
          <p:nvPr/>
        </p:nvSpPr>
        <p:spPr bwMode="auto">
          <a:xfrm>
            <a:off x="323528" y="466220"/>
            <a:ext cx="8424936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Jatgb" charset="0"/>
              </a:rPr>
              <a:t>いちにち　</a:t>
            </a:r>
            <a:r>
              <a:rPr lang="ko-KR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  <a:sym typeface="Jatgb" charset="0"/>
              </a:rPr>
              <a:t> </a:t>
            </a:r>
            <a:r>
              <a:rPr lang="en-US" altLang="ko-KR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Jatgb" charset="0"/>
              </a:rPr>
              <a:t>10</a:t>
            </a:r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Jatgb" charset="0"/>
              </a:rPr>
              <a:t>ぷん</a:t>
            </a:r>
            <a:r>
              <a:rPr lang="ja-JP" altLang="en-US" sz="320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Jatgb" charset="0"/>
              </a:rPr>
              <a:t>ずつ</a:t>
            </a:r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Jatgb" charset="0"/>
              </a:rPr>
              <a:t>でも　</a:t>
            </a:r>
            <a:endParaRPr lang="en-US" altLang="ja-JP" sz="32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sym typeface="Jatgb" charset="0"/>
            </a:endParaRPr>
          </a:p>
          <a:p>
            <a:r>
              <a:rPr lang="ja-JP" altLang="en-US" sz="32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Jatgb" charset="0"/>
              </a:rPr>
              <a:t>　</a:t>
            </a:r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Jatgb" charset="0"/>
              </a:rPr>
              <a:t>　　　　　　　　まいにち　じっせんしよう！</a:t>
            </a:r>
            <a:endParaRPr lang="ko-KR" altLang="en-US" sz="32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  <a:sym typeface="Jatgb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141" y="2090009"/>
            <a:ext cx="2589511" cy="2677981"/>
          </a:xfrm>
          <a:prstGeom prst="rect">
            <a:avLst/>
          </a:prstGeom>
        </p:spPr>
      </p:pic>
      <p:grpSp>
        <p:nvGrpSpPr>
          <p:cNvPr id="10" name="グループ化 9"/>
          <p:cNvGrpSpPr/>
          <p:nvPr/>
        </p:nvGrpSpPr>
        <p:grpSpPr>
          <a:xfrm>
            <a:off x="3784524" y="2492896"/>
            <a:ext cx="1883360" cy="1142072"/>
            <a:chOff x="3784524" y="2492896"/>
            <a:chExt cx="1883360" cy="1142072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3895100" y="2492896"/>
              <a:ext cx="1728192" cy="584775"/>
            </a:xfrm>
            <a:prstGeom prst="rect">
              <a:avLst/>
            </a:prstGeom>
            <a:solidFill>
              <a:srgbClr val="9F5636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 smtClean="0">
                  <a:solidFill>
                    <a:srgbClr val="FFFF00"/>
                  </a:solidFill>
                </a:rPr>
                <a:t>せいしょ</a:t>
              </a:r>
              <a:endParaRPr kumimoji="1" lang="ja-JP" altLang="en-US" sz="3200" dirty="0">
                <a:solidFill>
                  <a:srgbClr val="FFFF00"/>
                </a:solidFill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3784524" y="3077671"/>
              <a:ext cx="1883360" cy="557297"/>
            </a:xfrm>
            <a:prstGeom prst="rect">
              <a:avLst/>
            </a:prstGeom>
            <a:solidFill>
              <a:srgbClr val="794432"/>
            </a:solidFill>
          </p:spPr>
          <p:txBody>
            <a:bodyPr wrap="square" rtlCol="0">
              <a:spAutoFit/>
            </a:bodyPr>
            <a:lstStyle/>
            <a:p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1584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0079">
            <a:off x="808756" y="3965403"/>
            <a:ext cx="2227274" cy="235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74EB3">
                        <a:alpha val="84999"/>
                      </a:srgbClr>
                    </a:gs>
                    <a:gs pos="100000">
                      <a:srgbClr val="0B3280">
                        <a:alpha val="84999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2F3946">
                    <a:alpha val="84999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 rot="1419657">
            <a:off x="6132381" y="3917627"/>
            <a:ext cx="1799080" cy="2411381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いじん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</a:t>
            </a:r>
            <a:endParaRPr lang="ko-KR" altLang="en-US" sz="3600" dirty="0">
              <a:solidFill>
                <a:schemeClr val="tx1"/>
              </a:solidFill>
              <a:latin typeface="ＭＳ Ｐゴシック" panose="020B0600070205080204" pitchFamily="50" charset="-128"/>
              <a:ea typeface="HY헤드라인M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04864"/>
            <a:ext cx="1851789" cy="1915055"/>
          </a:xfrm>
          <a:prstGeom prst="rect">
            <a:avLst/>
          </a:prstGeom>
        </p:spPr>
      </p:pic>
      <p:sp>
        <p:nvSpPr>
          <p:cNvPr id="7" name="포인트가 24개인 별 6"/>
          <p:cNvSpPr/>
          <p:nvPr/>
        </p:nvSpPr>
        <p:spPr>
          <a:xfrm>
            <a:off x="0" y="404664"/>
            <a:ext cx="8856984" cy="1800200"/>
          </a:xfrm>
          <a:prstGeom prst="star24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こくいん　ね　たいしつ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8" name="Picture 8" descr="\\psf\Home\Documents\학원복음화 작업\2013년 02월 학원복음화\1주차\이미지소스\여자 렘넌트 겁에 질림 반대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324" y="3916684"/>
            <a:ext cx="1659352" cy="294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グループ化 8"/>
          <p:cNvGrpSpPr/>
          <p:nvPr/>
        </p:nvGrpSpPr>
        <p:grpSpPr>
          <a:xfrm>
            <a:off x="3331197" y="2524380"/>
            <a:ext cx="1558210" cy="1059379"/>
            <a:chOff x="3762444" y="2466047"/>
            <a:chExt cx="1868937" cy="1059379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3762444" y="2466047"/>
              <a:ext cx="1868937" cy="523220"/>
            </a:xfrm>
            <a:prstGeom prst="rect">
              <a:avLst/>
            </a:prstGeom>
            <a:solidFill>
              <a:srgbClr val="9F5636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 smtClean="0">
                  <a:solidFill>
                    <a:srgbClr val="FFFF00"/>
                  </a:solidFill>
                </a:rPr>
                <a:t>せいしょ</a:t>
              </a:r>
              <a:endParaRPr kumimoji="1" lang="ja-JP" altLang="en-US" sz="2800" dirty="0">
                <a:solidFill>
                  <a:srgbClr val="FFFF00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3774665" y="2968129"/>
              <a:ext cx="1856716" cy="557297"/>
            </a:xfrm>
            <a:prstGeom prst="rect">
              <a:avLst/>
            </a:prstGeom>
            <a:solidFill>
              <a:srgbClr val="794432"/>
            </a:solidFill>
          </p:spPr>
          <p:txBody>
            <a:bodyPr wrap="square" rtlCol="0">
              <a:spAutoFit/>
            </a:bodyPr>
            <a:lstStyle/>
            <a:p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4378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5182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539552" y="471743"/>
            <a:ext cx="835292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43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8000" dirty="0" smtClean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しゅのひ</a:t>
            </a:r>
            <a:r>
              <a:rPr lang="ja-JP" altLang="en-US" sz="6600" dirty="0" smtClean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（にちよう）</a:t>
            </a:r>
            <a:r>
              <a:rPr lang="ja-JP" altLang="en-US" sz="8000" dirty="0" smtClean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に</a:t>
            </a:r>
            <a:endParaRPr lang="en-US" altLang="ja-JP" sz="8000" dirty="0" smtClean="0">
              <a:solidFill>
                <a:srgbClr val="E1B6F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r>
              <a:rPr lang="ja-JP" altLang="en-US" sz="8000" dirty="0" smtClean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じっせん</a:t>
            </a:r>
            <a:r>
              <a:rPr lang="en-US" altLang="ko-KR" sz="8000" dirty="0" smtClean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!</a:t>
            </a:r>
            <a:endParaRPr lang="en-US" altLang="ko-KR" sz="8000" dirty="0">
              <a:solidFill>
                <a:srgbClr val="E1B6F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678386" y="3717032"/>
            <a:ext cx="8214094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ja-JP" alt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れいはい</a:t>
            </a:r>
            <a:r>
              <a:rPr lang="ko-KR" alt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HY헤드라인M" panose="02030600000101010101" pitchFamily="18" charset="-127"/>
                <a:sym typeface="KT&amp;G 상상제목OTF B" charset="0"/>
              </a:rPr>
              <a:t> </a:t>
            </a:r>
            <a:r>
              <a:rPr lang="en-US" altLang="ko-KR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= 40</a:t>
            </a:r>
            <a:r>
              <a:rPr lang="ja-JP" alt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にち　　</a:t>
            </a:r>
            <a:endParaRPr lang="en-US" altLang="ja-JP" sz="7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r>
              <a:rPr lang="ja-JP" alt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　</a:t>
            </a:r>
            <a:r>
              <a:rPr lang="ja-JP" alt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　　　　　　しゅちゅう</a:t>
            </a:r>
            <a:endParaRPr lang="ko-KR" alt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헤드라인M" panose="02030600000101010101" pitchFamily="18" charset="-127"/>
              <a:sym typeface="KT&amp;G 상상제목OTF 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08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305874" y="980728"/>
            <a:ext cx="8416618" cy="11521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れいはいは　かみさまに　しゅうちゅうする　</a:t>
            </a:r>
            <a:endParaRPr lang="en-US" altLang="ja-JP" sz="320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/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じかんです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233" y="2811789"/>
            <a:ext cx="5121533" cy="404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06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5182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354561" y="696118"/>
            <a:ext cx="8496944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43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8000" dirty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sym typeface="KT&amp;G 상상제목OTF B" charset="0"/>
              </a:rPr>
              <a:t>げんばで　じっせん</a:t>
            </a:r>
            <a:r>
              <a:rPr lang="en-US" altLang="ko-KR" sz="8000" dirty="0">
                <a:solidFill>
                  <a:srgbClr val="E1B6F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!</a:t>
            </a:r>
            <a:endParaRPr lang="en-US" altLang="ko-KR" sz="8000" dirty="0">
              <a:solidFill>
                <a:srgbClr val="E1B6F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</p:txBody>
      </p:sp>
      <p:sp>
        <p:nvSpPr>
          <p:cNvPr id="7" name="AutoShape 3"/>
          <p:cNvSpPr>
            <a:spLocks/>
          </p:cNvSpPr>
          <p:nvPr/>
        </p:nvSpPr>
        <p:spPr bwMode="auto">
          <a:xfrm>
            <a:off x="899592" y="4126319"/>
            <a:ext cx="2893219" cy="598289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0000FF"/>
              </a:gs>
              <a:gs pos="100000">
                <a:srgbClr val="000000"/>
              </a:gs>
            </a:gsLst>
            <a:lin ang="3420000" scaled="1"/>
          </a:gradFill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algn="ctr" defTabSz="642915" fontAlgn="base" latinLnBrk="0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sym typeface="KT&amp;G 상상제목OTF B" charset="0"/>
              </a:rPr>
              <a:t>インマヌエル</a:t>
            </a:r>
            <a:endParaRPr lang="ko-KR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sym typeface="KT&amp;G 상상제목OTF B" charset="0"/>
            </a:endParaRPr>
          </a:p>
        </p:txBody>
      </p:sp>
      <p:sp>
        <p:nvSpPr>
          <p:cNvPr id="8" name="AutoShape 4"/>
          <p:cNvSpPr>
            <a:spLocks/>
          </p:cNvSpPr>
          <p:nvPr/>
        </p:nvSpPr>
        <p:spPr bwMode="auto">
          <a:xfrm>
            <a:off x="909370" y="5030768"/>
            <a:ext cx="2893219" cy="598289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804000"/>
              </a:gs>
              <a:gs pos="100000">
                <a:srgbClr val="000000"/>
              </a:gs>
            </a:gsLst>
            <a:lin ang="3420000" scaled="1"/>
          </a:gradFill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algn="ctr" defTabSz="642915" fontAlgn="base" latinLnBrk="0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sym typeface="KT&amp;G 상상제목OTF B" charset="0"/>
              </a:rPr>
              <a:t>いのりのこたえ</a:t>
            </a:r>
            <a:endParaRPr lang="ko-KR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sym typeface="KT&amp;G 상상제목OTF B" charset="0"/>
            </a:endParaRPr>
          </a:p>
        </p:txBody>
      </p:sp>
      <p:sp>
        <p:nvSpPr>
          <p:cNvPr id="9" name="AutoShape 5"/>
          <p:cNvSpPr>
            <a:spLocks/>
          </p:cNvSpPr>
          <p:nvPr/>
        </p:nvSpPr>
        <p:spPr bwMode="auto">
          <a:xfrm>
            <a:off x="899526" y="6054226"/>
            <a:ext cx="2893219" cy="598289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FF6666"/>
              </a:gs>
              <a:gs pos="100000">
                <a:srgbClr val="000000"/>
              </a:gs>
            </a:gsLst>
            <a:lin ang="3420000" scaled="1"/>
          </a:gradFill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algn="ctr" defTabSz="642915" fontAlgn="base" latinLnBrk="0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sym typeface="KT&amp;G 상상제목OTF B" charset="0"/>
              </a:rPr>
              <a:t>サタンしばる</a:t>
            </a:r>
            <a:endParaRPr lang="ko-KR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sym typeface="KT&amp;G 상상제목OTF B" charset="0"/>
            </a:endParaRPr>
          </a:p>
        </p:txBody>
      </p:sp>
      <p:sp>
        <p:nvSpPr>
          <p:cNvPr id="10" name="AutoShape 6"/>
          <p:cNvSpPr>
            <a:spLocks/>
          </p:cNvSpPr>
          <p:nvPr/>
        </p:nvSpPr>
        <p:spPr bwMode="auto">
          <a:xfrm>
            <a:off x="5072499" y="4126320"/>
            <a:ext cx="2893219" cy="598289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008000"/>
              </a:gs>
              <a:gs pos="100000">
                <a:srgbClr val="000000"/>
              </a:gs>
            </a:gsLst>
            <a:lin ang="3420000" scaled="1"/>
          </a:gradFill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algn="ctr" defTabSz="642915" fontAlgn="base" latinLnBrk="0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sym typeface="KT&amp;G 상상제목OTF B" charset="0"/>
              </a:rPr>
              <a:t>みつかいの</a:t>
            </a:r>
            <a:r>
              <a:rPr lang="ja-JP" alt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sym typeface="KT&amp;G 상상제목OTF B" charset="0"/>
              </a:rPr>
              <a:t>たすけ</a:t>
            </a:r>
            <a:endParaRPr lang="ko-KR" alt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sym typeface="KT&amp;G 상상제목OTF B" charset="0"/>
            </a:endParaRPr>
          </a:p>
        </p:txBody>
      </p:sp>
      <p:sp>
        <p:nvSpPr>
          <p:cNvPr id="11" name="AutoShape 7"/>
          <p:cNvSpPr>
            <a:spLocks/>
          </p:cNvSpPr>
          <p:nvPr/>
        </p:nvSpPr>
        <p:spPr bwMode="auto">
          <a:xfrm>
            <a:off x="5086567" y="5059775"/>
            <a:ext cx="2893219" cy="598289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800040"/>
              </a:gs>
              <a:gs pos="100000">
                <a:srgbClr val="000000"/>
              </a:gs>
            </a:gsLst>
            <a:lin ang="3420000" scaled="1"/>
          </a:gradFill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algn="ctr" defTabSz="642915" fontAlgn="base" latinLnBrk="0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sym typeface="KT&amp;G 상상제목OTF B" charset="0"/>
              </a:rPr>
              <a:t>かみのくに</a:t>
            </a:r>
            <a:endParaRPr lang="ko-KR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sym typeface="KT&amp;G 상상제목OTF B" charset="0"/>
            </a:endParaRPr>
          </a:p>
        </p:txBody>
      </p:sp>
      <p:sp>
        <p:nvSpPr>
          <p:cNvPr id="12" name="AutoShape 8"/>
          <p:cNvSpPr>
            <a:spLocks/>
          </p:cNvSpPr>
          <p:nvPr/>
        </p:nvSpPr>
        <p:spPr bwMode="auto">
          <a:xfrm>
            <a:off x="5072499" y="6031207"/>
            <a:ext cx="2893219" cy="598289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FFFF00"/>
              </a:gs>
              <a:gs pos="100000">
                <a:srgbClr val="000000"/>
              </a:gs>
            </a:gsLst>
            <a:lin ang="3420000" scaled="1"/>
          </a:gradFill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algn="ctr" defTabSz="642915" fontAlgn="base" latinLnBrk="0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sym typeface="KT&amp;G 상상제목OTF B" charset="0"/>
              </a:rPr>
              <a:t>せか</a:t>
            </a:r>
            <a:r>
              <a:rPr lang="ja-JP" alt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sym typeface="KT&amp;G 상상제목OTF B" charset="0"/>
              </a:rPr>
              <a:t>いふくいんか</a:t>
            </a:r>
            <a:endParaRPr lang="ko-KR" alt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sym typeface="KT&amp;G 상상제목OTF B" charset="0"/>
            </a:endParaRPr>
          </a:p>
        </p:txBody>
      </p:sp>
      <p:sp>
        <p:nvSpPr>
          <p:cNvPr id="13" name="Rectangle 2"/>
          <p:cNvSpPr>
            <a:spLocks/>
          </p:cNvSpPr>
          <p:nvPr/>
        </p:nvSpPr>
        <p:spPr bwMode="auto">
          <a:xfrm>
            <a:off x="633959" y="2320436"/>
            <a:ext cx="820891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ja-JP" alt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れいてきはいけいを　あじわおう</a:t>
            </a:r>
            <a:endParaRPr lang="ko-KR" alt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헤드라인M" panose="02030600000101010101" pitchFamily="18" charset="-127"/>
              <a:sym typeface="KT&amp;G 상상제목OTF 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35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26819"/>
            <a:ext cx="7848872" cy="594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모서리가 둥근 직사각형 4"/>
          <p:cNvSpPr/>
          <p:nvPr/>
        </p:nvSpPr>
        <p:spPr>
          <a:xfrm>
            <a:off x="3851920" y="692696"/>
            <a:ext cx="4968552" cy="811872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ヨセフが　あじわった　</a:t>
            </a:r>
            <a:endParaRPr lang="en-US" altLang="ja-JP" sz="32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/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れいてきはいけい</a:t>
            </a:r>
            <a:endParaRPr lang="ko-KR" altLang="en-US" sz="32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763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2962</TotalTime>
  <Words>181</Words>
  <Application>Microsoft Office PowerPoint</Application>
  <PresentationFormat>画面に合わせる (4:3)</PresentationFormat>
  <Paragraphs>86</Paragraphs>
  <Slides>20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33" baseType="lpstr">
      <vt:lpstr>굴림</vt:lpstr>
      <vt:lpstr>HY견고딕</vt:lpstr>
      <vt:lpstr>HY헤드라인M</vt:lpstr>
      <vt:lpstr>Jatgb</vt:lpstr>
      <vt:lpstr>KT&amp;G 상상제목OTF B</vt:lpstr>
      <vt:lpstr>Lucida Grande</vt:lpstr>
      <vt:lpstr>맑은 고딕</vt:lpstr>
      <vt:lpstr>ＭＳ Ｐゴシック</vt:lpstr>
      <vt:lpstr>제주고딕OTF</vt:lpstr>
      <vt:lpstr>한컴 윤고딕 240</vt:lpstr>
      <vt:lpstr>헤움네모고딕162</vt:lpstr>
      <vt:lpstr>Arial</vt:lpstr>
      <vt:lpstr>Office 테마</vt:lpstr>
      <vt:lpstr>テサロニケの　 でんどうはいけい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佐々木智香子</cp:lastModifiedBy>
  <cp:revision>350</cp:revision>
  <dcterms:created xsi:type="dcterms:W3CDTF">2017-08-25T05:53:34Z</dcterms:created>
  <dcterms:modified xsi:type="dcterms:W3CDTF">2018-08-10T12:10:57Z</dcterms:modified>
</cp:coreProperties>
</file>