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481" r:id="rId2"/>
    <p:sldId id="524" r:id="rId3"/>
    <p:sldId id="525" r:id="rId4"/>
    <p:sldId id="526" r:id="rId5"/>
    <p:sldId id="527" r:id="rId6"/>
    <p:sldId id="528" r:id="rId7"/>
    <p:sldId id="467" r:id="rId8"/>
    <p:sldId id="509" r:id="rId9"/>
    <p:sldId id="520" r:id="rId10"/>
    <p:sldId id="521" r:id="rId11"/>
    <p:sldId id="522" r:id="rId12"/>
    <p:sldId id="514" r:id="rId13"/>
    <p:sldId id="510" r:id="rId14"/>
    <p:sldId id="529" r:id="rId15"/>
    <p:sldId id="530" r:id="rId16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03B"/>
    <a:srgbClr val="FFE7FF"/>
    <a:srgbClr val="CC3300"/>
    <a:srgbClr val="0000FF"/>
    <a:srgbClr val="F24C7B"/>
    <a:srgbClr val="E60857"/>
    <a:srgbClr val="FFE285"/>
    <a:srgbClr val="B3FF9B"/>
    <a:srgbClr val="F7E9E9"/>
    <a:srgbClr val="B041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62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F00FE8-7BAC-4C64-9483-4CEAD3CCFDF1}" type="datetimeFigureOut">
              <a:rPr lang="ko-KR" altLang="en-US" smtClean="0"/>
              <a:t>2018-10-12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A07198-D9B3-488F-A095-8D46CBE8EDA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47643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ja-JP" altLang="en-US" sz="2200" dirty="0" smtClean="0">
                <a:latin typeface="Lucida Grande" charset="0"/>
                <a:ea typeface="굴림" charset="-127"/>
                <a:sym typeface="Lucida Grande" charset="0"/>
              </a:rPr>
              <a:t>行くすべての所で使命を発見しました</a:t>
            </a:r>
            <a:endParaRPr lang="ko-KR" altLang="en-US" sz="2200" dirty="0">
              <a:latin typeface="Lucida Grande" charset="0"/>
              <a:ea typeface="굴림" charset="-127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475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ja-JP" altLang="en-US" sz="2200" dirty="0" smtClean="0">
                <a:latin typeface="Lucida Grande" charset="0"/>
                <a:ea typeface="굴림" charset="-127"/>
                <a:sym typeface="Lucida Grande" charset="0"/>
              </a:rPr>
              <a:t>私たちも同じです</a:t>
            </a:r>
            <a:r>
              <a:rPr lang="en-US" altLang="ja-JP" sz="2200" dirty="0" smtClean="0">
                <a:latin typeface="Lucida Grande" charset="0"/>
                <a:ea typeface="굴림" charset="-127"/>
                <a:sym typeface="Lucida Grande" charset="0"/>
              </a:rPr>
              <a:t>-</a:t>
            </a:r>
            <a:r>
              <a:rPr lang="ja-JP" altLang="en-US" sz="2200" dirty="0" smtClean="0">
                <a:latin typeface="Lucida Grande" charset="0"/>
                <a:ea typeface="굴림" charset="-127"/>
                <a:sym typeface="Lucida Grande" charset="0"/>
              </a:rPr>
              <a:t>すべての現場</a:t>
            </a:r>
            <a:r>
              <a:rPr lang="en-US" altLang="ja-JP" sz="2200" dirty="0" smtClean="0">
                <a:latin typeface="Lucida Grande" charset="0"/>
                <a:ea typeface="굴림" charset="-127"/>
                <a:sym typeface="Lucida Grande" charset="0"/>
              </a:rPr>
              <a:t>,</a:t>
            </a:r>
            <a:r>
              <a:rPr lang="ja-JP" altLang="en-US" sz="2200" dirty="0" smtClean="0">
                <a:latin typeface="Lucida Grande" charset="0"/>
                <a:ea typeface="굴림" charset="-127"/>
                <a:sym typeface="Lucida Grande" charset="0"/>
              </a:rPr>
              <a:t>私の家庭</a:t>
            </a:r>
            <a:r>
              <a:rPr lang="en-US" altLang="ja-JP" sz="2200" dirty="0" smtClean="0">
                <a:latin typeface="Lucida Grande" charset="0"/>
                <a:ea typeface="굴림" charset="-127"/>
                <a:sym typeface="Lucida Grande" charset="0"/>
              </a:rPr>
              <a:t>,</a:t>
            </a:r>
            <a:r>
              <a:rPr lang="ja-JP" altLang="en-US" sz="2200" dirty="0" smtClean="0">
                <a:latin typeface="Lucida Grande" charset="0"/>
                <a:ea typeface="굴림" charset="-127"/>
                <a:sym typeface="Lucida Grande" charset="0"/>
              </a:rPr>
              <a:t>学校で使命発見</a:t>
            </a:r>
            <a:endParaRPr lang="ko-KR" altLang="en-US" sz="2200" dirty="0">
              <a:latin typeface="Lucida Grande" charset="0"/>
              <a:ea typeface="굴림" charset="-127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195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ja-JP" altLang="en-US" sz="2200" dirty="0" smtClean="0">
                <a:latin typeface="Lucida Grande" charset="0"/>
                <a:ea typeface="굴림" charset="-127"/>
                <a:sym typeface="Lucida Grande" charset="0"/>
              </a:rPr>
              <a:t>私たちも同じです</a:t>
            </a:r>
            <a:r>
              <a:rPr lang="en-US" altLang="ja-JP" sz="2200" dirty="0" smtClean="0">
                <a:latin typeface="Lucida Grande" charset="0"/>
                <a:ea typeface="굴림" charset="-127"/>
                <a:sym typeface="Lucida Grande" charset="0"/>
              </a:rPr>
              <a:t>-</a:t>
            </a:r>
            <a:r>
              <a:rPr lang="ja-JP" altLang="en-US" sz="2200" dirty="0" smtClean="0">
                <a:latin typeface="Lucida Grande" charset="0"/>
                <a:ea typeface="굴림" charset="-127"/>
                <a:sym typeface="Lucida Grande" charset="0"/>
              </a:rPr>
              <a:t>すべての現場</a:t>
            </a:r>
            <a:r>
              <a:rPr lang="en-US" altLang="ja-JP" sz="2200" dirty="0" smtClean="0">
                <a:latin typeface="Lucida Grande" charset="0"/>
                <a:ea typeface="굴림" charset="-127"/>
                <a:sym typeface="Lucida Grande" charset="0"/>
              </a:rPr>
              <a:t>,</a:t>
            </a:r>
            <a:r>
              <a:rPr lang="ja-JP" altLang="en-US" sz="2200" dirty="0" smtClean="0">
                <a:latin typeface="Lucida Grande" charset="0"/>
                <a:ea typeface="굴림" charset="-127"/>
                <a:sym typeface="Lucida Grande" charset="0"/>
              </a:rPr>
              <a:t>私の家庭</a:t>
            </a:r>
            <a:r>
              <a:rPr lang="en-US" altLang="ja-JP" sz="2200" dirty="0" smtClean="0">
                <a:latin typeface="Lucida Grande" charset="0"/>
                <a:ea typeface="굴림" charset="-127"/>
                <a:sym typeface="Lucida Grande" charset="0"/>
              </a:rPr>
              <a:t>,</a:t>
            </a:r>
            <a:r>
              <a:rPr lang="ja-JP" altLang="en-US" sz="2200" dirty="0" smtClean="0">
                <a:latin typeface="Lucida Grande" charset="0"/>
                <a:ea typeface="굴림" charset="-127"/>
                <a:sym typeface="Lucida Grande" charset="0"/>
              </a:rPr>
              <a:t>学校で使命発見</a:t>
            </a:r>
            <a:endParaRPr lang="ko-KR" altLang="en-US" sz="2200" dirty="0">
              <a:latin typeface="Lucida Grande" charset="0"/>
              <a:ea typeface="굴림" charset="-127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12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2018-10-12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02380804"/>
      </p:ext>
    </p:extLst>
  </p:cSld>
  <p:clrMapOvr>
    <a:masterClrMapping/>
  </p:clrMapOvr>
  <p:transition spd="slow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2018-10-12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35714783"/>
      </p:ext>
    </p:extLst>
  </p:cSld>
  <p:clrMapOvr>
    <a:masterClrMapping/>
  </p:clrMapOvr>
  <p:transition spd="slow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2018-10-12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71384303"/>
      </p:ext>
    </p:extLst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2018-10-12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2268094"/>
      </p:ext>
    </p:extLst>
  </p:cSld>
  <p:clrMapOvr>
    <a:masterClrMapping/>
  </p:clrMapOvr>
  <p:transition spd="slow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2018-10-12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13143261"/>
      </p:ext>
    </p:extLst>
  </p:cSld>
  <p:clrMapOvr>
    <a:masterClrMapping/>
  </p:clrMapOvr>
  <p:transition spd="slow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2018-10-12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43456843"/>
      </p:ext>
    </p:extLst>
  </p:cSld>
  <p:clrMapOvr>
    <a:masterClrMapping/>
  </p:clrMapOvr>
  <p:transition spd="slow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2018-10-12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92917122"/>
      </p:ext>
    </p:extLst>
  </p:cSld>
  <p:clrMapOvr>
    <a:masterClrMapping/>
  </p:clrMapOvr>
  <p:transition spd="slow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2018-10-12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69279431"/>
      </p:ext>
    </p:extLst>
  </p:cSld>
  <p:clrMapOvr>
    <a:masterClrMapping/>
  </p:clrMapOvr>
  <p:transition spd="slow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2018-10-12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17684511"/>
      </p:ext>
    </p:extLst>
  </p:cSld>
  <p:clrMapOvr>
    <a:masterClrMapping/>
  </p:clrMapOvr>
  <p:transition spd="slow"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2018-10-12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78877803"/>
      </p:ext>
    </p:extLst>
  </p:cSld>
  <p:clrMapOvr>
    <a:masterClrMapping/>
  </p:clrMapOvr>
  <p:transition spd="slow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2018-10-12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22776987"/>
      </p:ext>
    </p:extLst>
  </p:cSld>
  <p:clrMapOvr>
    <a:masterClrMapping/>
  </p:clrMapOvr>
  <p:transition spd="slow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EAAEA-7173-40F4-8EDD-EBFDC074AADA}" type="datetimeFigureOut">
              <a:rPr lang="ko-KR" altLang="en-US" smtClean="0"/>
              <a:t>2018-10-12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57612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heel spokes="1"/>
  </p:transition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EA4453"/>
              </a:gs>
              <a:gs pos="100000">
                <a:srgbClr val="FF908B"/>
              </a:gs>
            </a:gsLst>
            <a:lin ang="2580000" scaled="1"/>
          </a:gradFill>
          <a:ln>
            <a:noFill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2F3946">
                    <a:alpha val="84999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ko-KR" altLang="en-US">
              <a:ea typeface="굴림" pitchFamily="50" charset="-127"/>
            </a:endParaRPr>
          </a:p>
        </p:txBody>
      </p:sp>
      <p:sp>
        <p:nvSpPr>
          <p:cNvPr id="9" name="Freeform 11"/>
          <p:cNvSpPr>
            <a:spLocks/>
          </p:cNvSpPr>
          <p:nvPr/>
        </p:nvSpPr>
        <p:spPr bwMode="auto">
          <a:xfrm>
            <a:off x="-31750" y="1072794"/>
            <a:ext cx="9175750" cy="3509963"/>
          </a:xfrm>
          <a:custGeom>
            <a:avLst/>
            <a:gdLst>
              <a:gd name="T0" fmla="*/ 0 w 21600"/>
              <a:gd name="T1" fmla="*/ 4018 h 21600"/>
              <a:gd name="T2" fmla="*/ 21516 w 21600"/>
              <a:gd name="T3" fmla="*/ 0 h 21600"/>
              <a:gd name="T4" fmla="*/ 21600 w 21600"/>
              <a:gd name="T5" fmla="*/ 21600 h 21600"/>
              <a:gd name="T6" fmla="*/ 2 w 21600"/>
              <a:gd name="T7" fmla="*/ 15900 h 21600"/>
              <a:gd name="T8" fmla="*/ 0 w 21600"/>
              <a:gd name="T9" fmla="*/ 4018 h 21600"/>
              <a:gd name="T10" fmla="*/ 0 w 21600"/>
              <a:gd name="T11" fmla="*/ 4018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600" h="21600">
                <a:moveTo>
                  <a:pt x="0" y="4018"/>
                </a:moveTo>
                <a:lnTo>
                  <a:pt x="21516" y="0"/>
                </a:lnTo>
                <a:lnTo>
                  <a:pt x="21600" y="21600"/>
                </a:lnTo>
                <a:lnTo>
                  <a:pt x="2" y="15900"/>
                </a:lnTo>
                <a:lnTo>
                  <a:pt x="0" y="4018"/>
                </a:lnTo>
                <a:close/>
                <a:moveTo>
                  <a:pt x="0" y="4018"/>
                </a:moveTo>
              </a:path>
            </a:pathLst>
          </a:custGeom>
          <a:solidFill>
            <a:srgbClr val="FFCC00"/>
          </a:solidFill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/>
        </p:spPr>
        <p:txBody>
          <a:bodyPr lIns="0" tIns="0" rIns="0" bIns="0"/>
          <a:lstStyle/>
          <a:p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3134003" y="1467610"/>
            <a:ext cx="4536504" cy="1537329"/>
          </a:xfrm>
          <a:solidFill>
            <a:schemeClr val="bg1">
              <a:alpha val="0"/>
            </a:schemeClr>
          </a:solidFill>
        </p:spPr>
        <p:txBody>
          <a:bodyPr>
            <a:noAutofit/>
          </a:bodyPr>
          <a:lstStyle/>
          <a:p>
            <a:r>
              <a:rPr lang="ja-JP" altLang="en-US" dirty="0" smtClean="0">
                <a:solidFill>
                  <a:srgbClr val="C00000"/>
                </a:solidFill>
                <a:latin typeface="+mn-ea"/>
                <a:ea typeface="+mn-ea"/>
              </a:rPr>
              <a:t>レムナントの</a:t>
            </a:r>
            <a:r>
              <a:rPr lang="ko-KR" altLang="en-US" sz="6600" dirty="0" smtClean="0">
                <a:solidFill>
                  <a:srgbClr val="C00000"/>
                </a:solidFill>
                <a:latin typeface="+mn-ea"/>
                <a:ea typeface="+mn-ea"/>
              </a:rPr>
              <a:t> </a:t>
            </a:r>
            <a:r>
              <a:rPr lang="en-US" altLang="ko-KR" sz="6600" dirty="0" smtClean="0">
                <a:solidFill>
                  <a:srgbClr val="C00000"/>
                </a:solidFill>
                <a:latin typeface="+mn-ea"/>
                <a:ea typeface="+mn-ea"/>
              </a:rPr>
              <a:t/>
            </a:r>
            <a:br>
              <a:rPr lang="en-US" altLang="ko-KR" sz="6600" dirty="0" smtClean="0">
                <a:solidFill>
                  <a:srgbClr val="C00000"/>
                </a:solidFill>
                <a:latin typeface="+mn-ea"/>
                <a:ea typeface="+mn-ea"/>
              </a:rPr>
            </a:br>
            <a:r>
              <a:rPr lang="ja-JP" altLang="en-US" sz="6600" dirty="0" smtClean="0">
                <a:solidFill>
                  <a:srgbClr val="C00000"/>
                </a:solidFill>
                <a:latin typeface="+mn-ea"/>
                <a:ea typeface="+mn-ea"/>
              </a:rPr>
              <a:t>せいかつ</a:t>
            </a:r>
            <a:endParaRPr lang="ko-KR" altLang="en-US" sz="6600" dirty="0">
              <a:solidFill>
                <a:srgbClr val="C00000"/>
              </a:solidFill>
              <a:latin typeface="+mn-ea"/>
              <a:ea typeface="+mn-e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86031" y="3230990"/>
            <a:ext cx="4032448" cy="769441"/>
          </a:xfrm>
          <a:prstGeom prst="rect">
            <a:avLst/>
          </a:prstGeom>
          <a:solidFill>
            <a:srgbClr val="AFEAFF">
              <a:alpha val="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4400" dirty="0" smtClean="0">
                <a:latin typeface="+mn-ea"/>
              </a:rPr>
              <a:t>Ⅱ</a:t>
            </a:r>
            <a:r>
              <a:rPr lang="ja-JP" altLang="en-US" sz="4400" dirty="0" smtClean="0">
                <a:latin typeface="+mn-ea"/>
              </a:rPr>
              <a:t>テモテ</a:t>
            </a:r>
            <a:r>
              <a:rPr lang="en-US" altLang="ko-KR" sz="4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2:1-7</a:t>
            </a:r>
            <a:endParaRPr lang="ko-KR" altLang="en-US" sz="4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3" name="Freeform 16"/>
          <p:cNvSpPr>
            <a:spLocks/>
          </p:cNvSpPr>
          <p:nvPr/>
        </p:nvSpPr>
        <p:spPr bwMode="auto">
          <a:xfrm rot="32380">
            <a:off x="-41929" y="1008281"/>
            <a:ext cx="3023314" cy="3214314"/>
          </a:xfrm>
          <a:custGeom>
            <a:avLst/>
            <a:gdLst>
              <a:gd name="T0" fmla="*/ 3431337 w 21600"/>
              <a:gd name="T1" fmla="*/ 0 h 21600"/>
              <a:gd name="T2" fmla="*/ 0 w 21600"/>
              <a:gd name="T3" fmla="*/ 883276 h 21600"/>
              <a:gd name="T4" fmla="*/ 27625 w 21600"/>
              <a:gd name="T5" fmla="*/ 4013200 h 21600"/>
              <a:gd name="T6" fmla="*/ 4202113 w 21600"/>
              <a:gd name="T7" fmla="*/ 2911614 h 21600"/>
              <a:gd name="T8" fmla="*/ 3431337 w 21600"/>
              <a:gd name="T9" fmla="*/ 0 h 21600"/>
              <a:gd name="T10" fmla="*/ 3431337 w 21600"/>
              <a:gd name="T11" fmla="*/ 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1600" h="21600">
                <a:moveTo>
                  <a:pt x="17638" y="0"/>
                </a:moveTo>
                <a:lnTo>
                  <a:pt x="0" y="4754"/>
                </a:lnTo>
                <a:lnTo>
                  <a:pt x="142" y="21600"/>
                </a:lnTo>
                <a:lnTo>
                  <a:pt x="21600" y="15671"/>
                </a:lnTo>
                <a:lnTo>
                  <a:pt x="17638" y="0"/>
                </a:lnTo>
                <a:close/>
                <a:moveTo>
                  <a:pt x="17638" y="0"/>
                </a:moveTo>
              </a:path>
            </a:pathLst>
          </a:custGeom>
          <a:solidFill>
            <a:srgbClr val="B0413E"/>
          </a:solidFill>
          <a:ln>
            <a:noFill/>
          </a:ln>
        </p:spPr>
        <p:txBody>
          <a:bodyPr lIns="0" tIns="0" rIns="0" bIns="0"/>
          <a:lstStyle/>
          <a:p>
            <a:endParaRPr lang="ko-KR" altLang="en-US"/>
          </a:p>
        </p:txBody>
      </p:sp>
      <p:sp>
        <p:nvSpPr>
          <p:cNvPr id="10" name="Rectangle 13"/>
          <p:cNvSpPr>
            <a:spLocks/>
          </p:cNvSpPr>
          <p:nvPr/>
        </p:nvSpPr>
        <p:spPr bwMode="auto">
          <a:xfrm>
            <a:off x="251520" y="1404264"/>
            <a:ext cx="994767" cy="2000548"/>
          </a:xfrm>
          <a:prstGeom prst="rect">
            <a:avLst/>
          </a:prstGeom>
          <a:noFill/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altLang="ko-KR" sz="13000" dirty="0">
                <a:solidFill>
                  <a:srgbClr val="FFD0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 윤고딕 240" pitchFamily="18" charset="-127"/>
                <a:ea typeface="한컴 윤고딕 240" pitchFamily="18" charset="-127"/>
                <a:sym typeface="헤움네모고딕162" charset="0"/>
              </a:rPr>
              <a:t>2</a:t>
            </a:r>
          </a:p>
        </p:txBody>
      </p:sp>
      <p:sp>
        <p:nvSpPr>
          <p:cNvPr id="11" name="Rectangle 14"/>
          <p:cNvSpPr>
            <a:spLocks/>
          </p:cNvSpPr>
          <p:nvPr/>
        </p:nvSpPr>
        <p:spPr bwMode="auto">
          <a:xfrm flipH="1">
            <a:off x="1246287" y="1999884"/>
            <a:ext cx="885900" cy="1231106"/>
          </a:xfrm>
          <a:prstGeom prst="rect">
            <a:avLst/>
          </a:prstGeom>
          <a:noFill/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ja-JP" altLang="en-US" sz="8000" dirty="0" smtClean="0">
                <a:solidFill>
                  <a:srgbClr val="FFD0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sym typeface="헤움네모고딕162" charset="0"/>
              </a:rPr>
              <a:t>か</a:t>
            </a:r>
            <a:endParaRPr lang="ko-KR" altLang="en-US" sz="8000" dirty="0">
              <a:solidFill>
                <a:srgbClr val="FFD0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sym typeface="헤움네모고딕16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10555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EA4453"/>
              </a:gs>
              <a:gs pos="100000">
                <a:srgbClr val="FF908B"/>
              </a:gs>
            </a:gsLst>
            <a:lin ang="2580000" scaled="1"/>
          </a:gradFill>
          <a:ln>
            <a:noFill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2F3946">
                    <a:alpha val="84999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ko-KR" altLang="en-US">
              <a:ea typeface="굴림" pitchFamily="50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214079" y="476672"/>
            <a:ext cx="9144000" cy="864096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altLang="ko-KR" sz="3200" dirty="0" smtClean="0"/>
              <a:t>.</a:t>
            </a:r>
            <a:endParaRPr lang="ko-KR" altLang="en-US" sz="3200" dirty="0"/>
          </a:p>
        </p:txBody>
      </p:sp>
      <p:sp>
        <p:nvSpPr>
          <p:cNvPr id="8" name="모서리가 둥근 직사각형 7"/>
          <p:cNvSpPr/>
          <p:nvPr/>
        </p:nvSpPr>
        <p:spPr>
          <a:xfrm>
            <a:off x="247861" y="260648"/>
            <a:ext cx="8483034" cy="987449"/>
          </a:xfrm>
          <a:prstGeom prst="roundRect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きょうぎする　ものは　きていに　したがって　</a:t>
            </a:r>
            <a:endParaRPr lang="en-US" altLang="ja-JP" sz="32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しなければ　なりません</a:t>
            </a:r>
            <a:endParaRPr lang="en-US" altLang="ko-KR" sz="32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3" name="모서리가 둥근 직사각형 12"/>
          <p:cNvSpPr/>
          <p:nvPr/>
        </p:nvSpPr>
        <p:spPr>
          <a:xfrm>
            <a:off x="190621" y="2289165"/>
            <a:ext cx="5461499" cy="200393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わたしたちは</a:t>
            </a:r>
            <a:endParaRPr lang="en-US" altLang="ja-JP" sz="32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みことばに　したがって</a:t>
            </a:r>
            <a:endParaRPr lang="en-US" altLang="ja-JP" sz="32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いけば　</a:t>
            </a:r>
            <a:r>
              <a:rPr lang="ja-JP" altLang="en-US" sz="3200" dirty="0" err="1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しょ</a:t>
            </a:r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うりします</a:t>
            </a:r>
            <a:endParaRPr lang="en-US" altLang="ko-KR" sz="32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7" r="57482"/>
          <a:stretch/>
        </p:blipFill>
        <p:spPr bwMode="auto">
          <a:xfrm>
            <a:off x="6300192" y="1248098"/>
            <a:ext cx="1476000" cy="5609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116151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EA4453"/>
              </a:gs>
              <a:gs pos="100000">
                <a:srgbClr val="FF908B"/>
              </a:gs>
            </a:gsLst>
            <a:lin ang="2580000" scaled="1"/>
          </a:gradFill>
          <a:ln>
            <a:noFill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2F3946">
                    <a:alpha val="84999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ko-KR" altLang="en-US">
              <a:ea typeface="굴림" pitchFamily="50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214079" y="476672"/>
            <a:ext cx="9144000" cy="864096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altLang="ko-KR" sz="3200" dirty="0" smtClean="0"/>
              <a:t>.</a:t>
            </a:r>
            <a:endParaRPr lang="ko-KR" altLang="en-US" sz="3200" dirty="0"/>
          </a:p>
        </p:txBody>
      </p:sp>
      <p:sp>
        <p:nvSpPr>
          <p:cNvPr id="8" name="모서리가 둥근 직사각형 7"/>
          <p:cNvSpPr/>
          <p:nvPr/>
        </p:nvSpPr>
        <p:spPr>
          <a:xfrm>
            <a:off x="247861" y="260648"/>
            <a:ext cx="8483034" cy="987449"/>
          </a:xfrm>
          <a:prstGeom prst="roundRect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くろうする　のうふが　さきに　</a:t>
            </a:r>
            <a:endParaRPr lang="en-US" altLang="ja-JP" sz="32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しゅうかくの　わけまえを　もらいます</a:t>
            </a:r>
            <a:endParaRPr lang="en-US" altLang="ko-KR" sz="32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3" name="모서리가 둥근 직사각형 12"/>
          <p:cNvSpPr/>
          <p:nvPr/>
        </p:nvSpPr>
        <p:spPr>
          <a:xfrm>
            <a:off x="190621" y="2289165"/>
            <a:ext cx="5461499" cy="164389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しめいを　もっている　ものが</a:t>
            </a:r>
            <a:endParaRPr lang="en-US" altLang="ja-JP" sz="32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いちばん　さきに　めぐみを　うけます</a:t>
            </a:r>
            <a:endParaRPr lang="en-US" altLang="ko-KR" sz="32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4" r="72786"/>
          <a:stretch/>
        </p:blipFill>
        <p:spPr bwMode="auto">
          <a:xfrm>
            <a:off x="6372200" y="1248098"/>
            <a:ext cx="1728000" cy="5609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024177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EA4453"/>
              </a:gs>
              <a:gs pos="100000">
                <a:srgbClr val="FF908B"/>
              </a:gs>
            </a:gsLst>
            <a:lin ang="2580000" scaled="1"/>
          </a:gradFill>
          <a:ln>
            <a:noFill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2F3946">
                    <a:alpha val="84999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ko-KR" altLang="en-US">
              <a:ea typeface="굴림" pitchFamily="50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214079" y="476672"/>
            <a:ext cx="9144000" cy="864096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altLang="ko-KR" sz="3200" dirty="0" smtClean="0"/>
              <a:t>.</a:t>
            </a:r>
            <a:endParaRPr lang="ko-KR" altLang="en-US" sz="3200" dirty="0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 rot="162422">
            <a:off x="-57436" y="3910518"/>
            <a:ext cx="3216885" cy="2945950"/>
          </a:xfrm>
          <a:custGeom>
            <a:avLst/>
            <a:gdLst>
              <a:gd name="T0" fmla="*/ 3431337 w 21600"/>
              <a:gd name="T1" fmla="*/ 0 h 21600"/>
              <a:gd name="T2" fmla="*/ 0 w 21600"/>
              <a:gd name="T3" fmla="*/ 883276 h 21600"/>
              <a:gd name="T4" fmla="*/ 27625 w 21600"/>
              <a:gd name="T5" fmla="*/ 4013200 h 21600"/>
              <a:gd name="T6" fmla="*/ 4202113 w 21600"/>
              <a:gd name="T7" fmla="*/ 2911614 h 21600"/>
              <a:gd name="T8" fmla="*/ 3431337 w 21600"/>
              <a:gd name="T9" fmla="*/ 0 h 21600"/>
              <a:gd name="T10" fmla="*/ 3431337 w 21600"/>
              <a:gd name="T11" fmla="*/ 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1600" h="21600">
                <a:moveTo>
                  <a:pt x="17638" y="0"/>
                </a:moveTo>
                <a:lnTo>
                  <a:pt x="0" y="4754"/>
                </a:lnTo>
                <a:lnTo>
                  <a:pt x="142" y="21600"/>
                </a:lnTo>
                <a:lnTo>
                  <a:pt x="21600" y="15671"/>
                </a:lnTo>
                <a:lnTo>
                  <a:pt x="17638" y="0"/>
                </a:lnTo>
                <a:close/>
                <a:moveTo>
                  <a:pt x="17638" y="0"/>
                </a:moveTo>
              </a:path>
            </a:pathLst>
          </a:custGeom>
          <a:solidFill>
            <a:srgbClr val="E60857"/>
          </a:solidFill>
          <a:ln>
            <a:noFill/>
          </a:ln>
        </p:spPr>
        <p:txBody>
          <a:bodyPr lIns="0" tIns="0" rIns="0" bIns="0"/>
          <a:lstStyle/>
          <a:p>
            <a:endParaRPr lang="ko-KR" altLang="en-US"/>
          </a:p>
        </p:txBody>
      </p:sp>
      <p:sp>
        <p:nvSpPr>
          <p:cNvPr id="18" name="Freeform 15"/>
          <p:cNvSpPr>
            <a:spLocks/>
          </p:cNvSpPr>
          <p:nvPr/>
        </p:nvSpPr>
        <p:spPr bwMode="auto">
          <a:xfrm rot="538339">
            <a:off x="2539988" y="2453431"/>
            <a:ext cx="1374466" cy="3788363"/>
          </a:xfrm>
          <a:custGeom>
            <a:avLst/>
            <a:gdLst>
              <a:gd name="T0" fmla="*/ 529460 w 21600"/>
              <a:gd name="T1" fmla="*/ 0 h 21600"/>
              <a:gd name="T2" fmla="*/ 0 w 21600"/>
              <a:gd name="T3" fmla="*/ 2257178 h 21600"/>
              <a:gd name="T4" fmla="*/ 751438 w 21600"/>
              <a:gd name="T5" fmla="*/ 5191125 h 21600"/>
              <a:gd name="T6" fmla="*/ 1290638 w 21600"/>
              <a:gd name="T7" fmla="*/ 2948126 h 21600"/>
              <a:gd name="T8" fmla="*/ 529460 w 21600"/>
              <a:gd name="T9" fmla="*/ 0 h 21600"/>
              <a:gd name="T10" fmla="*/ 529460 w 21600"/>
              <a:gd name="T11" fmla="*/ 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1600" h="21600">
                <a:moveTo>
                  <a:pt x="8861" y="0"/>
                </a:moveTo>
                <a:lnTo>
                  <a:pt x="0" y="9392"/>
                </a:lnTo>
                <a:lnTo>
                  <a:pt x="12576" y="21600"/>
                </a:lnTo>
                <a:lnTo>
                  <a:pt x="21600" y="12267"/>
                </a:lnTo>
                <a:lnTo>
                  <a:pt x="8861" y="0"/>
                </a:lnTo>
                <a:close/>
                <a:moveTo>
                  <a:pt x="8861" y="0"/>
                </a:moveTo>
              </a:path>
            </a:pathLst>
          </a:custGeom>
          <a:solidFill>
            <a:srgbClr val="C0223D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ko-KR" altLang="en-US"/>
          </a:p>
        </p:txBody>
      </p:sp>
      <p:sp>
        <p:nvSpPr>
          <p:cNvPr id="19" name="Freeform 14"/>
          <p:cNvSpPr>
            <a:spLocks/>
          </p:cNvSpPr>
          <p:nvPr/>
        </p:nvSpPr>
        <p:spPr bwMode="auto">
          <a:xfrm>
            <a:off x="3356430" y="732452"/>
            <a:ext cx="5787570" cy="3923491"/>
          </a:xfrm>
          <a:custGeom>
            <a:avLst/>
            <a:gdLst>
              <a:gd name="T0" fmla="*/ 0 w 21600"/>
              <a:gd name="T1" fmla="*/ 2386212 h 21600"/>
              <a:gd name="T2" fmla="*/ 774002 w 21600"/>
              <a:gd name="T3" fmla="*/ 5346700 h 21600"/>
              <a:gd name="T4" fmla="*/ 9105900 w 21600"/>
              <a:gd name="T5" fmla="*/ 3181287 h 21600"/>
              <a:gd name="T6" fmla="*/ 9103371 w 21600"/>
              <a:gd name="T7" fmla="*/ 0 h 21600"/>
              <a:gd name="T8" fmla="*/ 0 w 21600"/>
              <a:gd name="T9" fmla="*/ 2386212 h 21600"/>
              <a:gd name="T10" fmla="*/ 0 w 21600"/>
              <a:gd name="T11" fmla="*/ 2386212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1600" h="21600">
                <a:moveTo>
                  <a:pt x="0" y="9640"/>
                </a:moveTo>
                <a:lnTo>
                  <a:pt x="1836" y="21600"/>
                </a:lnTo>
                <a:lnTo>
                  <a:pt x="21600" y="12852"/>
                </a:lnTo>
                <a:lnTo>
                  <a:pt x="21594" y="0"/>
                </a:lnTo>
                <a:lnTo>
                  <a:pt x="0" y="9640"/>
                </a:lnTo>
                <a:close/>
                <a:moveTo>
                  <a:pt x="0" y="9640"/>
                </a:moveTo>
              </a:path>
            </a:pathLst>
          </a:custGeom>
          <a:solidFill>
            <a:srgbClr val="E60857"/>
          </a:solidFill>
          <a:ln>
            <a:noFill/>
          </a:ln>
        </p:spPr>
        <p:txBody>
          <a:bodyPr lIns="0" tIns="0" rIns="0" bIns="0"/>
          <a:lstStyle/>
          <a:p>
            <a:endParaRPr lang="ko-KR" altLang="en-US"/>
          </a:p>
        </p:txBody>
      </p:sp>
      <p:sp>
        <p:nvSpPr>
          <p:cNvPr id="20" name="Rectangle 18"/>
          <p:cNvSpPr>
            <a:spLocks/>
          </p:cNvSpPr>
          <p:nvPr/>
        </p:nvSpPr>
        <p:spPr bwMode="auto">
          <a:xfrm rot="20603019">
            <a:off x="3710243" y="1599695"/>
            <a:ext cx="5154569" cy="2166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>
              <a:lnSpc>
                <a:spcPct val="110000"/>
              </a:lnSpc>
            </a:pPr>
            <a:r>
              <a:rPr lang="ja-JP" altLang="en-US" sz="32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YDIYGO340"/>
              </a:rPr>
              <a:t>テモテは</a:t>
            </a:r>
            <a:endParaRPr lang="en-US" altLang="ko-KR" sz="3200" dirty="0" smtClean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sym typeface="YDIYGO340"/>
            </a:endParaRPr>
          </a:p>
          <a:p>
            <a:pPr algn="l" eaLnBrk="1" hangingPunct="1">
              <a:lnSpc>
                <a:spcPct val="110000"/>
              </a:lnSpc>
            </a:pPr>
            <a:r>
              <a:rPr lang="ja-JP" altLang="en-US" sz="32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YDIYGO340"/>
              </a:rPr>
              <a:t>レムナントとして　どんな　</a:t>
            </a:r>
            <a:endParaRPr lang="en-US" altLang="ja-JP" sz="3200" dirty="0" smtClean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sym typeface="YDIYGO340"/>
            </a:endParaRPr>
          </a:p>
          <a:p>
            <a:pPr algn="l" eaLnBrk="1" hangingPunct="1">
              <a:lnSpc>
                <a:spcPct val="110000"/>
              </a:lnSpc>
            </a:pPr>
            <a:r>
              <a:rPr lang="ja-JP" altLang="en-US" sz="32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YDIYGO340"/>
              </a:rPr>
              <a:t>せいかつを　するべき</a:t>
            </a:r>
            <a:endParaRPr lang="en-US" altLang="ja-JP" sz="3200" dirty="0" smtClean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sym typeface="YDIYGO340"/>
            </a:endParaRPr>
          </a:p>
          <a:p>
            <a:pPr algn="l" eaLnBrk="1" hangingPunct="1">
              <a:lnSpc>
                <a:spcPct val="110000"/>
              </a:lnSpc>
            </a:pPr>
            <a:r>
              <a:rPr lang="ja-JP" altLang="en-US" sz="32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YDIYGO340"/>
              </a:rPr>
              <a:t>なのかを　さとりました</a:t>
            </a:r>
            <a:endParaRPr lang="ko-KR" altLang="en-US" sz="3200" dirty="0">
              <a:solidFill>
                <a:schemeClr val="bg1"/>
              </a:solidFill>
              <a:latin typeface="ＭＳ Ｐゴシック" panose="020B0600070205080204" pitchFamily="50" charset="-128"/>
              <a:ea typeface="HY견고딕" panose="02030600000101010101" pitchFamily="18" charset="-127"/>
              <a:sym typeface="YDIYGO340"/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234518" y="120384"/>
            <a:ext cx="8678401" cy="1224136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 smtClean="0">
                <a:solidFill>
                  <a:srgbClr val="FFD03B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lang="ja-JP" altLang="en-US" sz="4400" dirty="0" smtClean="0">
                <a:solidFill>
                  <a:srgbClr val="FFD03B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しゅは</a:t>
            </a:r>
            <a:r>
              <a:rPr lang="ko-KR" altLang="en-US" sz="4400" dirty="0" smtClean="0">
                <a:solidFill>
                  <a:srgbClr val="FFD03B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ja-JP" altLang="en-US" sz="32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すべての　こと</a:t>
            </a:r>
            <a:r>
              <a:rPr lang="ja-JP" altLang="en-US" sz="32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について</a:t>
            </a:r>
            <a:r>
              <a:rPr lang="ja-JP" altLang="en-US" sz="32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</a:t>
            </a:r>
            <a:r>
              <a:rPr lang="ja-JP" altLang="en-US" sz="3200" dirty="0" err="1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り</a:t>
            </a:r>
            <a:r>
              <a:rPr lang="ja-JP" altLang="en-US" sz="32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かいする　ちからを　かならず　あたえてくださいます</a:t>
            </a:r>
            <a:endParaRPr lang="ko-KR" altLang="en-US" sz="3200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7772670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61667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EA4453"/>
              </a:gs>
              <a:gs pos="100000">
                <a:srgbClr val="FF908B"/>
              </a:gs>
            </a:gsLst>
            <a:lin ang="2580000" scaled="1"/>
          </a:gradFill>
          <a:ln>
            <a:noFill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2F3946">
                    <a:alpha val="84999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ko-KR" altLang="en-US">
              <a:ea typeface="굴림" pitchFamily="50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214079" y="476672"/>
            <a:ext cx="9144000" cy="864096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altLang="ko-KR" sz="3200" dirty="0" smtClean="0"/>
              <a:t>.</a:t>
            </a:r>
            <a:endParaRPr lang="ko-KR" altLang="en-US" sz="3200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863"/>
            <a:ext cx="9144000" cy="6428137"/>
          </a:xfrm>
          <a:prstGeom prst="rect">
            <a:avLst/>
          </a:prstGeom>
        </p:spPr>
      </p:pic>
      <p:sp>
        <p:nvSpPr>
          <p:cNvPr id="10" name="모서리가 둥근 직사각형 9"/>
          <p:cNvSpPr/>
          <p:nvPr/>
        </p:nvSpPr>
        <p:spPr>
          <a:xfrm>
            <a:off x="214079" y="332656"/>
            <a:ext cx="8600508" cy="1008112"/>
          </a:xfrm>
          <a:prstGeom prst="roundRect">
            <a:avLst/>
          </a:prstGeom>
          <a:solidFill>
            <a:srgbClr val="FFD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 smtClean="0">
                <a:solidFill>
                  <a:srgbClr val="CC33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いつも　いのって　ふくいんを　つたえる　</a:t>
            </a:r>
            <a:endParaRPr lang="en-US" altLang="ja-JP" sz="3600" dirty="0" smtClean="0">
              <a:solidFill>
                <a:srgbClr val="CC33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600" dirty="0" smtClean="0">
                <a:solidFill>
                  <a:srgbClr val="CC33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せいかつを　しよう</a:t>
            </a:r>
            <a:endParaRPr lang="ko-KR" altLang="en-US" sz="3600" dirty="0">
              <a:solidFill>
                <a:srgbClr val="CC3300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1964229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C00000"/>
              </a:gs>
              <a:gs pos="100000">
                <a:srgbClr val="FF908B"/>
              </a:gs>
            </a:gsLst>
            <a:lin ang="2580000" scaled="1"/>
          </a:gradFill>
          <a:ln>
            <a:noFill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  <a:extLst/>
        </p:spPr>
        <p:txBody>
          <a:bodyPr lIns="0" tIns="0" rIns="0" bIns="0"/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ko-KR" altLang="en-US">
              <a:ea typeface="굴림" pitchFamily="50" charset="-127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62897"/>
            <a:ext cx="7406957" cy="7702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347" y="1834789"/>
            <a:ext cx="1902131" cy="2289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>
                    <a:alpha val="0"/>
                  </a:srgbClr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124759"/>
            <a:ext cx="2036517" cy="2733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모서리가 둥근 직사각형 11"/>
          <p:cNvSpPr/>
          <p:nvPr/>
        </p:nvSpPr>
        <p:spPr>
          <a:xfrm>
            <a:off x="232697" y="260648"/>
            <a:ext cx="8416039" cy="1224135"/>
          </a:xfrm>
          <a:prstGeom prst="roundRect">
            <a:avLst/>
          </a:prstGeom>
          <a:solidFill>
            <a:srgbClr val="FFD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 smtClean="0">
                <a:solidFill>
                  <a:srgbClr val="CC33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いちにちに　いっかい　ふかい　いのりの　なかで　せかいを　いかす　ゆめを　みよう</a:t>
            </a:r>
            <a:endParaRPr lang="ko-KR" altLang="en-US" sz="3600" dirty="0">
              <a:solidFill>
                <a:srgbClr val="CC3300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433175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"/>
          <p:cNvSpPr>
            <a:spLocks/>
          </p:cNvSpPr>
          <p:nvPr/>
        </p:nvSpPr>
        <p:spPr bwMode="auto">
          <a:xfrm>
            <a:off x="-35719" y="-5976"/>
            <a:ext cx="9144000" cy="6858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ko-KR" altLang="en-US"/>
          </a:p>
        </p:txBody>
      </p:sp>
      <p:pic>
        <p:nvPicPr>
          <p:cNvPr id="100354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82" y="1622250"/>
            <a:ext cx="8712968" cy="523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모서리가 둥근 직사각형 16"/>
          <p:cNvSpPr/>
          <p:nvPr/>
        </p:nvSpPr>
        <p:spPr>
          <a:xfrm>
            <a:off x="313083" y="3447757"/>
            <a:ext cx="8473978" cy="936105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レムナント</a:t>
            </a:r>
            <a:r>
              <a:rPr lang="ja-JP" altLang="en-US" sz="32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　</a:t>
            </a:r>
            <a:r>
              <a:rPr lang="ja-JP" altLang="en-US" sz="32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せいかつ</a:t>
            </a:r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につ</a:t>
            </a:r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いて　</a:t>
            </a:r>
            <a:endParaRPr lang="en-US" altLang="ja-JP" sz="32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フォーラム</a:t>
            </a:r>
            <a:r>
              <a:rPr lang="ja-JP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しよう</a:t>
            </a:r>
            <a:endParaRPr lang="en-US" altLang="ja-JP" sz="32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8" name="Oval 2"/>
          <p:cNvSpPr>
            <a:spLocks/>
          </p:cNvSpPr>
          <p:nvPr/>
        </p:nvSpPr>
        <p:spPr bwMode="auto">
          <a:xfrm>
            <a:off x="285749" y="548680"/>
            <a:ext cx="892969" cy="892969"/>
          </a:xfrm>
          <a:prstGeom prst="ellipse">
            <a:avLst/>
          </a:prstGeom>
          <a:solidFill>
            <a:srgbClr val="FFC000"/>
          </a:solidFill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ja-JP" alt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フォ</a:t>
            </a:r>
            <a:endParaRPr lang="ko-KR" alt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견고딕" pitchFamily="18" charset="-127"/>
              <a:sym typeface="KT&amp;G 상상제목OTF B" charset="0"/>
            </a:endParaRPr>
          </a:p>
        </p:txBody>
      </p:sp>
      <p:sp>
        <p:nvSpPr>
          <p:cNvPr id="19" name="Oval 3"/>
          <p:cNvSpPr>
            <a:spLocks/>
          </p:cNvSpPr>
          <p:nvPr/>
        </p:nvSpPr>
        <p:spPr bwMode="auto">
          <a:xfrm>
            <a:off x="1229810" y="548681"/>
            <a:ext cx="892969" cy="892969"/>
          </a:xfrm>
          <a:prstGeom prst="ellipse">
            <a:avLst/>
          </a:prstGeom>
          <a:solidFill>
            <a:srgbClr val="FFCCFF"/>
          </a:solidFill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ja-JP" alt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ー</a:t>
            </a:r>
            <a:endParaRPr lang="ko-KR" altLang="en-US" sz="24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견고딕" pitchFamily="18" charset="-127"/>
              <a:sym typeface="KT&amp;G 상상제목OTF B" charset="0"/>
            </a:endParaRPr>
          </a:p>
        </p:txBody>
      </p:sp>
      <p:sp>
        <p:nvSpPr>
          <p:cNvPr id="20" name="Oval 4"/>
          <p:cNvSpPr>
            <a:spLocks/>
          </p:cNvSpPr>
          <p:nvPr/>
        </p:nvSpPr>
        <p:spPr bwMode="auto">
          <a:xfrm>
            <a:off x="2134195" y="548681"/>
            <a:ext cx="1002910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ja-JP" alt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ラム</a:t>
            </a:r>
            <a:endParaRPr lang="ko-KR" alt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견고딕" pitchFamily="18" charset="-127"/>
              <a:sym typeface="KT&amp;G 상상제목OTF B" charset="0"/>
            </a:endParaRPr>
          </a:p>
        </p:txBody>
      </p:sp>
      <p:sp>
        <p:nvSpPr>
          <p:cNvPr id="21" name="Oval 5"/>
          <p:cNvSpPr>
            <a:spLocks/>
          </p:cNvSpPr>
          <p:nvPr/>
        </p:nvSpPr>
        <p:spPr bwMode="auto">
          <a:xfrm>
            <a:off x="3214986" y="548681"/>
            <a:ext cx="892969" cy="892969"/>
          </a:xfrm>
          <a:prstGeom prst="ellipse">
            <a:avLst/>
          </a:prstGeom>
          <a:solidFill>
            <a:schemeClr val="accent3"/>
          </a:solidFill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ja-JP" alt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し</a:t>
            </a:r>
            <a:endParaRPr lang="ko-KR" alt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견고딕" pitchFamily="18" charset="-127"/>
              <a:sym typeface="KT&amp;G 상상제목OTF B" charset="0"/>
            </a:endParaRPr>
          </a:p>
        </p:txBody>
      </p:sp>
      <p:sp>
        <p:nvSpPr>
          <p:cNvPr id="22" name="Oval 6"/>
          <p:cNvSpPr>
            <a:spLocks/>
          </p:cNvSpPr>
          <p:nvPr/>
        </p:nvSpPr>
        <p:spPr bwMode="auto">
          <a:xfrm>
            <a:off x="5000924" y="562020"/>
            <a:ext cx="892969" cy="892969"/>
          </a:xfrm>
          <a:prstGeom prst="ellipse">
            <a:avLst/>
          </a:prstGeom>
          <a:solidFill>
            <a:srgbClr val="00B0F0"/>
          </a:solidFill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ja-JP" alt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こく</a:t>
            </a:r>
            <a:endParaRPr lang="ko-KR" altLang="en-US" sz="32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견고딕" pitchFamily="18" charset="-127"/>
              <a:sym typeface="KT&amp;G 상상제목OTF B" charset="0"/>
            </a:endParaRPr>
          </a:p>
        </p:txBody>
      </p:sp>
      <p:sp>
        <p:nvSpPr>
          <p:cNvPr id="23" name="Oval 7"/>
          <p:cNvSpPr>
            <a:spLocks/>
          </p:cNvSpPr>
          <p:nvPr/>
        </p:nvSpPr>
        <p:spPr bwMode="auto">
          <a:xfrm>
            <a:off x="5944986" y="548681"/>
            <a:ext cx="997536" cy="892969"/>
          </a:xfrm>
          <a:prstGeom prst="ellipse">
            <a:avLst/>
          </a:prstGeom>
          <a:solidFill>
            <a:srgbClr val="66FF66"/>
          </a:solidFill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ja-JP" alt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いん</a:t>
            </a:r>
            <a:endParaRPr lang="ko-KR" altLang="en-US" sz="44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견고딕" pitchFamily="18" charset="-127"/>
              <a:sym typeface="KT&amp;G 상상제목OTF B" charset="0"/>
            </a:endParaRPr>
          </a:p>
        </p:txBody>
      </p:sp>
      <p:sp>
        <p:nvSpPr>
          <p:cNvPr id="24" name="Oval 8"/>
          <p:cNvSpPr>
            <a:spLocks/>
          </p:cNvSpPr>
          <p:nvPr/>
        </p:nvSpPr>
        <p:spPr bwMode="auto">
          <a:xfrm>
            <a:off x="6942521" y="548681"/>
            <a:ext cx="892969" cy="892969"/>
          </a:xfrm>
          <a:prstGeom prst="ellipse">
            <a:avLst/>
          </a:prstGeom>
          <a:solidFill>
            <a:srgbClr val="FFCCFF"/>
          </a:solidFill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ja-JP" alt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し</a:t>
            </a:r>
            <a:endParaRPr lang="ko-KR" alt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견고딕" pitchFamily="18" charset="-127"/>
              <a:sym typeface="KT&amp;G 상상제목OTF B" charset="0"/>
            </a:endParaRPr>
          </a:p>
        </p:txBody>
      </p:sp>
      <p:sp>
        <p:nvSpPr>
          <p:cNvPr id="25" name="Oval 9"/>
          <p:cNvSpPr>
            <a:spLocks/>
          </p:cNvSpPr>
          <p:nvPr/>
        </p:nvSpPr>
        <p:spPr bwMode="auto">
          <a:xfrm>
            <a:off x="7858123" y="548681"/>
            <a:ext cx="892969" cy="892969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ja-JP" alt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よう</a:t>
            </a:r>
            <a:endParaRPr lang="ko-KR" alt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견고딕" pitchFamily="18" charset="-127"/>
              <a:sym typeface="KT&amp;G 상상제목OTF B" charset="0"/>
            </a:endParaRPr>
          </a:p>
        </p:txBody>
      </p:sp>
      <p:sp>
        <p:nvSpPr>
          <p:cNvPr id="26" name="Oval 5"/>
          <p:cNvSpPr>
            <a:spLocks/>
          </p:cNvSpPr>
          <p:nvPr/>
        </p:nvSpPr>
        <p:spPr bwMode="auto">
          <a:xfrm>
            <a:off x="4030074" y="548681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ja-JP" alt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て</a:t>
            </a:r>
            <a:endParaRPr lang="ko-KR" alt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견고딕" pitchFamily="18" charset="-127"/>
              <a:sym typeface="KT&amp;G 상상제목OTF B" charset="0"/>
            </a:endParaRPr>
          </a:p>
        </p:txBody>
      </p:sp>
      <p:sp>
        <p:nvSpPr>
          <p:cNvPr id="27" name="모서리가 둥근 직사각형 14"/>
          <p:cNvSpPr/>
          <p:nvPr/>
        </p:nvSpPr>
        <p:spPr>
          <a:xfrm>
            <a:off x="263802" y="2034909"/>
            <a:ext cx="8497529" cy="1000189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</a:rPr>
              <a:t>みことばの　なかで</a:t>
            </a:r>
            <a:r>
              <a:rPr lang="ja-JP" altLang="en-US" sz="3200" dirty="0">
                <a:solidFill>
                  <a:srgbClr val="0000FF"/>
                </a:solidFill>
                <a:latin typeface="ＭＳ Ｐゴシック" panose="020B0600070205080204" pitchFamily="50" charset="-128"/>
              </a:rPr>
              <a:t>　</a:t>
            </a:r>
            <a:r>
              <a:rPr lang="ja-JP" altLang="en-US" sz="3200" dirty="0">
                <a:solidFill>
                  <a:srgbClr val="C00000"/>
                </a:solidFill>
                <a:latin typeface="ＭＳ Ｐゴシック" panose="020B0600070205080204" pitchFamily="50" charset="-128"/>
              </a:rPr>
              <a:t>いちばん　こころに　</a:t>
            </a:r>
            <a:endParaRPr lang="en-US" altLang="ja-JP" sz="3200" dirty="0">
              <a:solidFill>
                <a:srgbClr val="C00000"/>
              </a:solidFill>
              <a:latin typeface="ＭＳ Ｐゴシック" panose="020B0600070205080204" pitchFamily="50" charset="-128"/>
            </a:endParaRPr>
          </a:p>
          <a:p>
            <a:pPr algn="ctr"/>
            <a:r>
              <a:rPr lang="ja-JP" altLang="en-US" sz="3200" dirty="0">
                <a:solidFill>
                  <a:srgbClr val="C00000"/>
                </a:solidFill>
                <a:latin typeface="ＭＳ Ｐゴシック" panose="020B0600070205080204" pitchFamily="50" charset="-128"/>
              </a:rPr>
              <a:t>のこった　こと</a:t>
            </a:r>
            <a:r>
              <a:rPr lang="ja-JP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</a:rPr>
              <a:t>を　フォーラムしよう</a:t>
            </a:r>
            <a:endParaRPr lang="en-US" altLang="ko-KR" sz="320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8" name="모서리가 둥근 직사각형 16"/>
          <p:cNvSpPr/>
          <p:nvPr/>
        </p:nvSpPr>
        <p:spPr>
          <a:xfrm>
            <a:off x="307555" y="4869160"/>
            <a:ext cx="8473978" cy="864096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こんしゅう</a:t>
            </a:r>
            <a:r>
              <a:rPr lang="ja-JP" altLang="en-US" sz="32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じっせんする</a:t>
            </a:r>
            <a:r>
              <a:rPr lang="ja-JP" altLang="en-US" sz="3200" dirty="0" smtClean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こと</a:t>
            </a:r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　ついて</a:t>
            </a:r>
            <a:endParaRPr lang="en-US" altLang="ja-JP" sz="32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フォーラムしよう</a:t>
            </a:r>
            <a:endParaRPr lang="en-US" altLang="ja-JP" sz="32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4506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7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EA4453"/>
              </a:gs>
              <a:gs pos="100000">
                <a:srgbClr val="FF908B"/>
              </a:gs>
            </a:gsLst>
            <a:lin ang="2580000" scaled="1"/>
          </a:gradFill>
          <a:ln>
            <a:noFill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2F3946">
                    <a:alpha val="84999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ko-KR" altLang="en-US">
              <a:ea typeface="굴림" pitchFamily="50" charset="-127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1" y="4005064"/>
            <a:ext cx="2125700" cy="2852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모서리가 둥근 직사각형 7"/>
          <p:cNvSpPr/>
          <p:nvPr/>
        </p:nvSpPr>
        <p:spPr>
          <a:xfrm>
            <a:off x="346711" y="1556792"/>
            <a:ext cx="8416039" cy="1152128"/>
          </a:xfrm>
          <a:prstGeom prst="roundRect">
            <a:avLst/>
          </a:prstGeom>
          <a:solidFill>
            <a:srgbClr val="FFD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 smtClean="0">
                <a:solidFill>
                  <a:srgbClr val="CC3300"/>
                </a:solidFill>
                <a:latin typeface="+mn-ea"/>
              </a:rPr>
              <a:t>いまから　ぜったいに　もつべき　</a:t>
            </a:r>
            <a:endParaRPr lang="en-US" altLang="ja-JP" sz="3600" dirty="0" smtClean="0">
              <a:solidFill>
                <a:srgbClr val="CC3300"/>
              </a:solidFill>
              <a:latin typeface="+mn-ea"/>
            </a:endParaRPr>
          </a:p>
          <a:p>
            <a:pPr algn="ctr"/>
            <a:r>
              <a:rPr lang="ja-JP" altLang="en-US" sz="3600" dirty="0" smtClean="0">
                <a:solidFill>
                  <a:srgbClr val="CC3300"/>
                </a:solidFill>
                <a:latin typeface="+mn-ea"/>
              </a:rPr>
              <a:t>じかんが　あります</a:t>
            </a:r>
            <a:endParaRPr lang="ko-KR" altLang="en-US" sz="3600" dirty="0">
              <a:solidFill>
                <a:srgbClr val="CC33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3942661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2234"/>
            <a:ext cx="9144000" cy="9018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094" y="916409"/>
            <a:ext cx="7429500" cy="610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828" y="1556792"/>
            <a:ext cx="2083153" cy="3640285"/>
          </a:xfrm>
          <a:prstGeom prst="rect">
            <a:avLst/>
          </a:prstGeom>
          <a:noFill/>
          <a:ln>
            <a:noFill/>
          </a:ln>
          <a:effectLst>
            <a:outerShdw blurRad="254000" dist="88899" dir="14940029" algn="ctr" rotWithShape="0">
              <a:srgbClr val="19191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모서리가 둥근 직사각형 5"/>
          <p:cNvSpPr/>
          <p:nvPr/>
        </p:nvSpPr>
        <p:spPr>
          <a:xfrm>
            <a:off x="232799" y="0"/>
            <a:ext cx="8678401" cy="916409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けいやくの　りょていを　みつける　じかんを　</a:t>
            </a:r>
            <a:endParaRPr lang="en-US" altLang="ja-JP" sz="3200" dirty="0" smtClean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2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もちましょう</a:t>
            </a:r>
            <a:endParaRPr lang="ko-KR" altLang="en-US" sz="3200" dirty="0">
              <a:solidFill>
                <a:schemeClr val="bg1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467544" y="1810346"/>
            <a:ext cx="6339935" cy="948700"/>
          </a:xfrm>
          <a:prstGeom prst="roundRect">
            <a:avLst/>
          </a:prstGeom>
          <a:solidFill>
            <a:srgbClr val="FFE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かんきょう</a:t>
            </a:r>
            <a:r>
              <a:rPr lang="en-US" altLang="ko-KR" sz="3200" dirty="0" smtClean="0">
                <a:solidFill>
                  <a:srgbClr val="CC33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lang="ja-JP" altLang="en-US" sz="3200" dirty="0" smtClean="0">
                <a:solidFill>
                  <a:srgbClr val="CC33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かけい、きょうかい</a:t>
            </a:r>
            <a:r>
              <a:rPr lang="en-US" altLang="ko-KR" sz="3200" dirty="0" smtClean="0">
                <a:solidFill>
                  <a:srgbClr val="CC33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  <a:r>
              <a:rPr lang="ko-KR" altLang="en-US" sz="3200" dirty="0" smtClean="0">
                <a:solidFill>
                  <a:srgbClr val="CC3300"/>
                </a:solidFill>
                <a:latin typeface="ＭＳ Ｐゴシック" panose="020B0600070205080204" pitchFamily="50" charset="-128"/>
                <a:ea typeface="HY강B" panose="02030600000101010101" pitchFamily="18" charset="-127"/>
              </a:rPr>
              <a:t> </a:t>
            </a:r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</a:t>
            </a:r>
            <a:endParaRPr lang="en-US" altLang="ja-JP" sz="32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なかで</a:t>
            </a:r>
            <a:r>
              <a:rPr lang="ko-KR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HY강B" panose="02030600000101010101" pitchFamily="18" charset="-127"/>
              </a:rPr>
              <a:t> </a:t>
            </a:r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みつけましょう</a:t>
            </a:r>
            <a:endParaRPr lang="ko-KR" altLang="en-US" sz="3200" dirty="0">
              <a:solidFill>
                <a:schemeClr val="tx1"/>
              </a:solidFill>
              <a:latin typeface="ＭＳ Ｐゴシック" panose="020B0600070205080204" pitchFamily="50" charset="-128"/>
              <a:ea typeface="HY강B" panose="02030600000101010101" pitchFamily="18" charset="-127"/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1259632" y="2882801"/>
            <a:ext cx="6339935" cy="1091877"/>
          </a:xfrm>
          <a:prstGeom prst="roundRect">
            <a:avLst/>
          </a:prstGeom>
          <a:solidFill>
            <a:srgbClr val="B3FF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err="1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べん</a:t>
            </a:r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きょうと　タラントの　なかで</a:t>
            </a:r>
            <a:endParaRPr lang="en-US" altLang="ja-JP" sz="32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みつけましょう</a:t>
            </a:r>
            <a:endParaRPr lang="ko-KR" altLang="en-US" sz="3200" dirty="0">
              <a:solidFill>
                <a:schemeClr val="tx1"/>
              </a:solidFill>
              <a:latin typeface="ＭＳ Ｐゴシック" panose="020B0600070205080204" pitchFamily="50" charset="-128"/>
              <a:ea typeface="HY강B" panose="02030600000101010101" pitchFamily="18" charset="-127"/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2068824" y="4150818"/>
            <a:ext cx="6842376" cy="1686642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しょうがいを　とおして　なしとげられる　</a:t>
            </a:r>
            <a:endParaRPr lang="en-US" altLang="ja-JP" sz="32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けいやくなので　あせる　ひつようは　</a:t>
            </a:r>
            <a:endParaRPr lang="en-US" altLang="ja-JP" sz="32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ありません</a:t>
            </a:r>
            <a:r>
              <a:rPr lang="en-US" altLang="ko-KR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…</a:t>
            </a:r>
            <a:endParaRPr lang="ko-KR" altLang="en-US" sz="3200" dirty="0">
              <a:solidFill>
                <a:schemeClr val="tx1"/>
              </a:solidFill>
              <a:latin typeface="ＭＳ Ｐゴシック" panose="020B0600070205080204" pitchFamily="50" charset="-128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3113382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/>
          </p:cNvSpPr>
          <p:nvPr/>
        </p:nvSpPr>
        <p:spPr bwMode="auto">
          <a:xfrm>
            <a:off x="-17269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EA4453"/>
              </a:gs>
              <a:gs pos="100000">
                <a:srgbClr val="FF908B"/>
              </a:gs>
            </a:gsLst>
            <a:lin ang="2580000" scaled="1"/>
          </a:gradFill>
          <a:ln>
            <a:noFill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2F3946">
                    <a:alpha val="84999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ko-KR" altLang="en-US">
              <a:ea typeface="굴림" pitchFamily="50" charset="-127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1" y="4005064"/>
            <a:ext cx="2125700" cy="2852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모서리가 둥근 직사각형 4"/>
          <p:cNvSpPr/>
          <p:nvPr/>
        </p:nvSpPr>
        <p:spPr>
          <a:xfrm>
            <a:off x="209208" y="620688"/>
            <a:ext cx="8678401" cy="862192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いちにちに　５ふんでも　ふかい　いのりの　</a:t>
            </a:r>
            <a:endParaRPr lang="en-US" altLang="ja-JP" sz="3200" dirty="0" smtClean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2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じかんを　もちましょう</a:t>
            </a:r>
            <a:endParaRPr lang="ko-KR" altLang="en-US" sz="3200" dirty="0">
              <a:solidFill>
                <a:schemeClr val="bg1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1" name="구름 10"/>
          <p:cNvSpPr/>
          <p:nvPr/>
        </p:nvSpPr>
        <p:spPr>
          <a:xfrm>
            <a:off x="1907704" y="2132856"/>
            <a:ext cx="5895978" cy="1512168"/>
          </a:xfrm>
          <a:prstGeom prst="cloud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かみさまの　</a:t>
            </a:r>
            <a:r>
              <a:rPr lang="ja-JP" altLang="en-US" sz="2800" b="1" dirty="0" err="1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れいの</a:t>
            </a:r>
            <a:endParaRPr lang="en-US" altLang="ja-JP" sz="2800" b="1" dirty="0" smtClean="0">
              <a:solidFill>
                <a:srgbClr val="0000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b="1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やどる　ひと</a:t>
            </a:r>
            <a:endParaRPr lang="en-US" altLang="ko-KR" sz="2800" b="1" dirty="0" smtClean="0">
              <a:solidFill>
                <a:srgbClr val="0000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480418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C00000"/>
              </a:gs>
              <a:gs pos="100000">
                <a:srgbClr val="FF908B"/>
              </a:gs>
            </a:gsLst>
            <a:lin ang="2580000" scaled="1"/>
          </a:gradFill>
          <a:ln>
            <a:noFill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  <a:extLst/>
        </p:spPr>
        <p:txBody>
          <a:bodyPr lIns="0" tIns="0" rIns="0" bIns="0"/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ko-KR" altLang="en-US">
              <a:ea typeface="굴림" pitchFamily="50" charset="-127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62897"/>
            <a:ext cx="7406957" cy="7702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347" y="1834789"/>
            <a:ext cx="1902131" cy="2289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>
                    <a:alpha val="0"/>
                  </a:srgbClr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124759"/>
            <a:ext cx="2036517" cy="2733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모서리가 둥근 직사각형 11"/>
          <p:cNvSpPr/>
          <p:nvPr/>
        </p:nvSpPr>
        <p:spPr>
          <a:xfrm>
            <a:off x="363980" y="404664"/>
            <a:ext cx="8416039" cy="1152128"/>
          </a:xfrm>
          <a:prstGeom prst="roundRect">
            <a:avLst/>
          </a:prstGeom>
          <a:solidFill>
            <a:srgbClr val="FFD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 smtClean="0">
                <a:solidFill>
                  <a:srgbClr val="CC33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レムナントは　せかいを　いかす　</a:t>
            </a:r>
            <a:endParaRPr lang="en-US" altLang="ja-JP" sz="3600" dirty="0" smtClean="0">
              <a:solidFill>
                <a:srgbClr val="CC33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600" dirty="0" smtClean="0">
                <a:solidFill>
                  <a:srgbClr val="CC33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しゅやく</a:t>
            </a:r>
            <a:r>
              <a:rPr lang="ja-JP" altLang="en-US" sz="3600" dirty="0" err="1" smtClean="0">
                <a:solidFill>
                  <a:srgbClr val="CC33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です</a:t>
            </a:r>
            <a:endParaRPr lang="ko-KR" altLang="en-US" sz="3600" dirty="0">
              <a:solidFill>
                <a:srgbClr val="CC3300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941569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EA4453"/>
              </a:gs>
              <a:gs pos="100000">
                <a:srgbClr val="FF908B"/>
              </a:gs>
            </a:gsLst>
            <a:lin ang="2580000" scaled="1"/>
          </a:gradFill>
          <a:ln>
            <a:noFill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2F3946">
                    <a:alpha val="84999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ko-KR" altLang="en-US">
              <a:ea typeface="굴림" pitchFamily="50" charset="-127"/>
            </a:endParaRPr>
          </a:p>
        </p:txBody>
      </p:sp>
      <p:sp>
        <p:nvSpPr>
          <p:cNvPr id="9" name="Freeform 11"/>
          <p:cNvSpPr>
            <a:spLocks/>
          </p:cNvSpPr>
          <p:nvPr/>
        </p:nvSpPr>
        <p:spPr bwMode="auto">
          <a:xfrm>
            <a:off x="-31750" y="1072794"/>
            <a:ext cx="9175750" cy="3509963"/>
          </a:xfrm>
          <a:custGeom>
            <a:avLst/>
            <a:gdLst>
              <a:gd name="T0" fmla="*/ 0 w 21600"/>
              <a:gd name="T1" fmla="*/ 4018 h 21600"/>
              <a:gd name="T2" fmla="*/ 21516 w 21600"/>
              <a:gd name="T3" fmla="*/ 0 h 21600"/>
              <a:gd name="T4" fmla="*/ 21600 w 21600"/>
              <a:gd name="T5" fmla="*/ 21600 h 21600"/>
              <a:gd name="T6" fmla="*/ 2 w 21600"/>
              <a:gd name="T7" fmla="*/ 15900 h 21600"/>
              <a:gd name="T8" fmla="*/ 0 w 21600"/>
              <a:gd name="T9" fmla="*/ 4018 h 21600"/>
              <a:gd name="T10" fmla="*/ 0 w 21600"/>
              <a:gd name="T11" fmla="*/ 4018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600" h="21600">
                <a:moveTo>
                  <a:pt x="0" y="4018"/>
                </a:moveTo>
                <a:lnTo>
                  <a:pt x="21516" y="0"/>
                </a:lnTo>
                <a:lnTo>
                  <a:pt x="21600" y="21600"/>
                </a:lnTo>
                <a:lnTo>
                  <a:pt x="2" y="15900"/>
                </a:lnTo>
                <a:lnTo>
                  <a:pt x="0" y="4018"/>
                </a:lnTo>
                <a:close/>
                <a:moveTo>
                  <a:pt x="0" y="4018"/>
                </a:moveTo>
              </a:path>
            </a:pathLst>
          </a:custGeom>
          <a:solidFill>
            <a:srgbClr val="FFCC00"/>
          </a:solidFill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/>
        </p:spPr>
        <p:txBody>
          <a:bodyPr lIns="0" tIns="0" rIns="0" bIns="0"/>
          <a:lstStyle/>
          <a:p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3134003" y="1467610"/>
            <a:ext cx="4536504" cy="1537329"/>
          </a:xfrm>
          <a:solidFill>
            <a:schemeClr val="bg1">
              <a:alpha val="0"/>
            </a:schemeClr>
          </a:solidFill>
        </p:spPr>
        <p:txBody>
          <a:bodyPr>
            <a:noAutofit/>
          </a:bodyPr>
          <a:lstStyle/>
          <a:p>
            <a:r>
              <a:rPr lang="ja-JP" altLang="en-US" dirty="0" smtClean="0">
                <a:solidFill>
                  <a:srgbClr val="C00000"/>
                </a:solidFill>
                <a:latin typeface="+mn-ea"/>
                <a:ea typeface="+mn-ea"/>
              </a:rPr>
              <a:t>レムナントの</a:t>
            </a:r>
            <a:r>
              <a:rPr lang="ko-KR" altLang="en-US" sz="6600" dirty="0" smtClean="0">
                <a:solidFill>
                  <a:srgbClr val="C00000"/>
                </a:solidFill>
                <a:latin typeface="+mn-ea"/>
                <a:ea typeface="+mn-ea"/>
              </a:rPr>
              <a:t> </a:t>
            </a:r>
            <a:r>
              <a:rPr lang="en-US" altLang="ko-KR" sz="6600" dirty="0" smtClean="0">
                <a:solidFill>
                  <a:srgbClr val="C00000"/>
                </a:solidFill>
                <a:latin typeface="+mn-ea"/>
                <a:ea typeface="+mn-ea"/>
              </a:rPr>
              <a:t/>
            </a:r>
            <a:br>
              <a:rPr lang="en-US" altLang="ko-KR" sz="6600" dirty="0" smtClean="0">
                <a:solidFill>
                  <a:srgbClr val="C00000"/>
                </a:solidFill>
                <a:latin typeface="+mn-ea"/>
                <a:ea typeface="+mn-ea"/>
              </a:rPr>
            </a:br>
            <a:r>
              <a:rPr lang="ja-JP" altLang="en-US" sz="6600" dirty="0" smtClean="0">
                <a:solidFill>
                  <a:srgbClr val="C00000"/>
                </a:solidFill>
                <a:latin typeface="+mn-ea"/>
                <a:ea typeface="+mn-ea"/>
              </a:rPr>
              <a:t>せいかつ</a:t>
            </a:r>
            <a:endParaRPr lang="ko-KR" altLang="en-US" sz="6600" dirty="0">
              <a:solidFill>
                <a:srgbClr val="C00000"/>
              </a:solidFill>
              <a:latin typeface="+mn-ea"/>
              <a:ea typeface="+mn-e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86031" y="3230990"/>
            <a:ext cx="4032448" cy="769441"/>
          </a:xfrm>
          <a:prstGeom prst="rect">
            <a:avLst/>
          </a:prstGeom>
          <a:solidFill>
            <a:srgbClr val="AFEAFF">
              <a:alpha val="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4400" dirty="0" smtClean="0">
                <a:latin typeface="+mn-ea"/>
              </a:rPr>
              <a:t>Ⅱ</a:t>
            </a:r>
            <a:r>
              <a:rPr lang="ja-JP" altLang="en-US" sz="4400" dirty="0" smtClean="0">
                <a:latin typeface="+mn-ea"/>
              </a:rPr>
              <a:t>テモテ</a:t>
            </a:r>
            <a:r>
              <a:rPr lang="en-US" altLang="ko-KR" sz="4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2:1-7</a:t>
            </a:r>
            <a:endParaRPr lang="ko-KR" altLang="en-US" sz="4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3" name="Freeform 16"/>
          <p:cNvSpPr>
            <a:spLocks/>
          </p:cNvSpPr>
          <p:nvPr/>
        </p:nvSpPr>
        <p:spPr bwMode="auto">
          <a:xfrm rot="32380">
            <a:off x="-41929" y="1008281"/>
            <a:ext cx="3023314" cy="3214314"/>
          </a:xfrm>
          <a:custGeom>
            <a:avLst/>
            <a:gdLst>
              <a:gd name="T0" fmla="*/ 3431337 w 21600"/>
              <a:gd name="T1" fmla="*/ 0 h 21600"/>
              <a:gd name="T2" fmla="*/ 0 w 21600"/>
              <a:gd name="T3" fmla="*/ 883276 h 21600"/>
              <a:gd name="T4" fmla="*/ 27625 w 21600"/>
              <a:gd name="T5" fmla="*/ 4013200 h 21600"/>
              <a:gd name="T6" fmla="*/ 4202113 w 21600"/>
              <a:gd name="T7" fmla="*/ 2911614 h 21600"/>
              <a:gd name="T8" fmla="*/ 3431337 w 21600"/>
              <a:gd name="T9" fmla="*/ 0 h 21600"/>
              <a:gd name="T10" fmla="*/ 3431337 w 21600"/>
              <a:gd name="T11" fmla="*/ 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1600" h="21600">
                <a:moveTo>
                  <a:pt x="17638" y="0"/>
                </a:moveTo>
                <a:lnTo>
                  <a:pt x="0" y="4754"/>
                </a:lnTo>
                <a:lnTo>
                  <a:pt x="142" y="21600"/>
                </a:lnTo>
                <a:lnTo>
                  <a:pt x="21600" y="15671"/>
                </a:lnTo>
                <a:lnTo>
                  <a:pt x="17638" y="0"/>
                </a:lnTo>
                <a:close/>
                <a:moveTo>
                  <a:pt x="17638" y="0"/>
                </a:moveTo>
              </a:path>
            </a:pathLst>
          </a:custGeom>
          <a:solidFill>
            <a:srgbClr val="B0413E"/>
          </a:solidFill>
          <a:ln>
            <a:noFill/>
          </a:ln>
        </p:spPr>
        <p:txBody>
          <a:bodyPr lIns="0" tIns="0" rIns="0" bIns="0"/>
          <a:lstStyle/>
          <a:p>
            <a:endParaRPr lang="ko-KR" altLang="en-US"/>
          </a:p>
        </p:txBody>
      </p:sp>
      <p:sp>
        <p:nvSpPr>
          <p:cNvPr id="10" name="Rectangle 13"/>
          <p:cNvSpPr>
            <a:spLocks/>
          </p:cNvSpPr>
          <p:nvPr/>
        </p:nvSpPr>
        <p:spPr bwMode="auto">
          <a:xfrm>
            <a:off x="251520" y="1404264"/>
            <a:ext cx="994767" cy="2000548"/>
          </a:xfrm>
          <a:prstGeom prst="rect">
            <a:avLst/>
          </a:prstGeom>
          <a:noFill/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altLang="ko-KR" sz="13000" dirty="0">
                <a:solidFill>
                  <a:srgbClr val="FFD0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 윤고딕 240" pitchFamily="18" charset="-127"/>
                <a:ea typeface="한컴 윤고딕 240" pitchFamily="18" charset="-127"/>
                <a:sym typeface="헤움네모고딕162" charset="0"/>
              </a:rPr>
              <a:t>2</a:t>
            </a:r>
          </a:p>
        </p:txBody>
      </p:sp>
      <p:sp>
        <p:nvSpPr>
          <p:cNvPr id="11" name="Rectangle 14"/>
          <p:cNvSpPr>
            <a:spLocks/>
          </p:cNvSpPr>
          <p:nvPr/>
        </p:nvSpPr>
        <p:spPr bwMode="auto">
          <a:xfrm flipH="1">
            <a:off x="1246287" y="1999884"/>
            <a:ext cx="885900" cy="1231106"/>
          </a:xfrm>
          <a:prstGeom prst="rect">
            <a:avLst/>
          </a:prstGeom>
          <a:noFill/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ja-JP" altLang="en-US" sz="8000" dirty="0" smtClean="0">
                <a:solidFill>
                  <a:srgbClr val="FFD0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sym typeface="헤움네모고딕162" charset="0"/>
              </a:rPr>
              <a:t>か</a:t>
            </a:r>
            <a:endParaRPr lang="ko-KR" altLang="en-US" sz="8000" dirty="0">
              <a:solidFill>
                <a:srgbClr val="FFD0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sym typeface="헤움네모고딕16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22446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EA4453"/>
              </a:gs>
              <a:gs pos="100000">
                <a:srgbClr val="FF908B"/>
              </a:gs>
            </a:gsLst>
            <a:lin ang="2580000" scaled="1"/>
          </a:gradFill>
          <a:ln>
            <a:noFill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2F3946">
                    <a:alpha val="84999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ko-KR" altLang="en-US">
              <a:ea typeface="굴림" pitchFamily="50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214079" y="476672"/>
            <a:ext cx="9144000" cy="864096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altLang="ko-KR" sz="3200" dirty="0" smtClean="0"/>
              <a:t>.</a:t>
            </a:r>
            <a:endParaRPr lang="ko-KR" altLang="en-US" sz="3200" dirty="0"/>
          </a:p>
        </p:txBody>
      </p:sp>
      <p:sp>
        <p:nvSpPr>
          <p:cNvPr id="4" name="모서리가 둥근 직사각형 3"/>
          <p:cNvSpPr/>
          <p:nvPr/>
        </p:nvSpPr>
        <p:spPr>
          <a:xfrm>
            <a:off x="232799" y="396603"/>
            <a:ext cx="8678401" cy="1296144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 fontAlgn="base">
              <a:buAutoNum type="arabicPeriod"/>
            </a:pPr>
            <a:r>
              <a:rPr lang="ja-JP" altLang="en-US" sz="4400" dirty="0" smtClean="0">
                <a:solidFill>
                  <a:srgbClr val="FFD03B"/>
                </a:solidFill>
                <a:latin typeface="+mn-ea"/>
              </a:rPr>
              <a:t>パウロは</a:t>
            </a:r>
            <a:r>
              <a:rPr lang="ko-KR" altLang="en-US" sz="4400" dirty="0" smtClean="0">
                <a:solidFill>
                  <a:srgbClr val="FFD03B"/>
                </a:solidFill>
                <a:latin typeface="+mn-ea"/>
              </a:rPr>
              <a:t> </a:t>
            </a:r>
            <a:r>
              <a:rPr lang="ja-JP" altLang="en-US" sz="3200" dirty="0" smtClean="0">
                <a:solidFill>
                  <a:schemeClr val="bg1"/>
                </a:solidFill>
                <a:latin typeface="+mn-ea"/>
              </a:rPr>
              <a:t>テモテを</a:t>
            </a:r>
            <a:r>
              <a:rPr lang="ko-KR" altLang="en-US" sz="3200" dirty="0" smtClean="0">
                <a:solidFill>
                  <a:schemeClr val="bg1"/>
                </a:solidFill>
                <a:latin typeface="+mn-ea"/>
              </a:rPr>
              <a:t> </a:t>
            </a:r>
            <a:r>
              <a:rPr lang="ja-JP" altLang="en-US" sz="3200" dirty="0" smtClean="0">
                <a:solidFill>
                  <a:schemeClr val="bg1"/>
                </a:solidFill>
                <a:latin typeface="+mn-ea"/>
              </a:rPr>
              <a:t>「わが子よ」と</a:t>
            </a:r>
            <a:endParaRPr lang="en-US" altLang="ja-JP" sz="3200" dirty="0">
              <a:solidFill>
                <a:schemeClr val="bg1"/>
              </a:solidFill>
              <a:latin typeface="+mn-ea"/>
            </a:endParaRPr>
          </a:p>
          <a:p>
            <a:pPr fontAlgn="base"/>
            <a:r>
              <a:rPr lang="ja-JP" altLang="en-US" sz="3200" dirty="0" smtClean="0">
                <a:solidFill>
                  <a:schemeClr val="bg1"/>
                </a:solidFill>
                <a:latin typeface="+mn-ea"/>
              </a:rPr>
              <a:t>　　よびました</a:t>
            </a:r>
            <a:endParaRPr lang="ko-KR" altLang="en-US" sz="3200" dirty="0">
              <a:latin typeface="+mn-ea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16" b="-2724"/>
          <a:stretch/>
        </p:blipFill>
        <p:spPr>
          <a:xfrm>
            <a:off x="1015759" y="1903618"/>
            <a:ext cx="7112481" cy="4716000"/>
          </a:xfrm>
          <a:prstGeom prst="rect">
            <a:avLst/>
          </a:prstGeom>
        </p:spPr>
      </p:pic>
      <p:sp>
        <p:nvSpPr>
          <p:cNvPr id="14" name="모서리가 둥근 직사각형 13"/>
          <p:cNvSpPr/>
          <p:nvPr/>
        </p:nvSpPr>
        <p:spPr>
          <a:xfrm>
            <a:off x="1559035" y="4941167"/>
            <a:ext cx="5995385" cy="695209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>
                <a:solidFill>
                  <a:schemeClr val="tx1"/>
                </a:solidFill>
                <a:latin typeface="+mn-ea"/>
              </a:rPr>
              <a:t>めぐみの　なかに　いなさい！</a:t>
            </a:r>
            <a:endParaRPr lang="ko-KR" altLang="en-US" sz="32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1559035" y="5805264"/>
            <a:ext cx="5964839" cy="69520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+mn-ea"/>
              </a:rPr>
              <a:t>めぐみの　なかで　つよくなりなさい！</a:t>
            </a:r>
            <a:endParaRPr lang="ko-KR" altLang="en-US" sz="28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3" name="모서리가 둥근 직사각형 12"/>
          <p:cNvSpPr/>
          <p:nvPr/>
        </p:nvSpPr>
        <p:spPr>
          <a:xfrm>
            <a:off x="1589579" y="4088479"/>
            <a:ext cx="5964841" cy="664419"/>
          </a:xfrm>
          <a:prstGeom prst="roundRect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+mn-ea"/>
              </a:rPr>
              <a:t>キリスト・イエスの　なかに　いなさい</a:t>
            </a:r>
            <a:r>
              <a:rPr lang="en-US" altLang="ko-KR" sz="2800" dirty="0" smtClean="0">
                <a:solidFill>
                  <a:schemeClr val="tx1"/>
                </a:solidFill>
                <a:latin typeface="+mn-ea"/>
              </a:rPr>
              <a:t>!</a:t>
            </a:r>
            <a:endParaRPr lang="ko-KR" altLang="en-US" sz="2800" dirty="0">
              <a:solidFill>
                <a:schemeClr val="tx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4731525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EA4453"/>
              </a:gs>
              <a:gs pos="100000">
                <a:srgbClr val="FF908B"/>
              </a:gs>
            </a:gsLst>
            <a:lin ang="2580000" scaled="1"/>
          </a:gradFill>
          <a:ln>
            <a:noFill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2F3946">
                    <a:alpha val="84999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ko-KR" altLang="en-US">
              <a:ea typeface="굴림" pitchFamily="50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214079" y="476672"/>
            <a:ext cx="9144000" cy="864096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altLang="ko-KR" sz="3200" dirty="0" smtClean="0"/>
              <a:t>.</a:t>
            </a:r>
            <a:endParaRPr lang="ko-KR" altLang="en-US" sz="3200" dirty="0"/>
          </a:p>
        </p:txBody>
      </p:sp>
      <p:sp>
        <p:nvSpPr>
          <p:cNvPr id="4" name="모서리가 둥근 직사각형 3"/>
          <p:cNvSpPr/>
          <p:nvPr/>
        </p:nvSpPr>
        <p:spPr>
          <a:xfrm>
            <a:off x="255955" y="260648"/>
            <a:ext cx="8678401" cy="864096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 smtClean="0">
                <a:solidFill>
                  <a:srgbClr val="FFD03B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lang="ja-JP" altLang="en-US" sz="4400" dirty="0" smtClean="0">
                <a:solidFill>
                  <a:srgbClr val="FFD03B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せいかつに</a:t>
            </a:r>
            <a:r>
              <a:rPr lang="ko-KR" altLang="en-US" sz="4400" dirty="0" smtClean="0">
                <a:solidFill>
                  <a:srgbClr val="FFD03B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ja-JP" altLang="en-US" sz="32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ついて　いいました</a:t>
            </a:r>
            <a:endParaRPr lang="ko-KR" altLang="en-US" sz="3200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79" y="1484784"/>
            <a:ext cx="8000752" cy="5609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모서리가 둥근 직사각형 7"/>
          <p:cNvSpPr/>
          <p:nvPr/>
        </p:nvSpPr>
        <p:spPr>
          <a:xfrm>
            <a:off x="5652120" y="2845470"/>
            <a:ext cx="2808312" cy="664419"/>
          </a:xfrm>
          <a:prstGeom prst="roundRect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れいてき　へいし</a:t>
            </a:r>
            <a:endParaRPr lang="ko-KR" altLang="en-US" sz="2800" dirty="0">
              <a:solidFill>
                <a:schemeClr val="tx1"/>
              </a:solidFill>
              <a:latin typeface="ＭＳ Ｐゴシック" panose="020B0600070205080204" pitchFamily="50" charset="-128"/>
              <a:ea typeface="HY강B" panose="02030600000101010101" pitchFamily="18" charset="-127"/>
            </a:endParaRPr>
          </a:p>
        </p:txBody>
      </p:sp>
      <p:sp>
        <p:nvSpPr>
          <p:cNvPr id="11" name="모서리가 둥근 직사각형 10"/>
          <p:cNvSpPr/>
          <p:nvPr/>
        </p:nvSpPr>
        <p:spPr>
          <a:xfrm>
            <a:off x="1835696" y="1772816"/>
            <a:ext cx="2952328" cy="695209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きょうぎする　もの</a:t>
            </a:r>
            <a:endParaRPr lang="ko-KR" altLang="en-US" sz="2800" dirty="0">
              <a:solidFill>
                <a:schemeClr val="tx1"/>
              </a:solidFill>
              <a:latin typeface="ＭＳ Ｐゴシック" panose="020B0600070205080204" pitchFamily="50" charset="-128"/>
              <a:ea typeface="HY강B" panose="02030600000101010101" pitchFamily="18" charset="-127"/>
            </a:endParaRPr>
          </a:p>
        </p:txBody>
      </p:sp>
      <p:sp>
        <p:nvSpPr>
          <p:cNvPr id="13" name="모서리가 둥근 직사각형 12"/>
          <p:cNvSpPr/>
          <p:nvPr/>
        </p:nvSpPr>
        <p:spPr>
          <a:xfrm>
            <a:off x="395536" y="4274756"/>
            <a:ext cx="1440159" cy="69520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のうふ</a:t>
            </a:r>
            <a:endParaRPr lang="ko-KR" altLang="en-US" sz="3200" dirty="0">
              <a:solidFill>
                <a:schemeClr val="tx1"/>
              </a:solidFill>
              <a:latin typeface="ＭＳ Ｐゴシック" panose="020B0600070205080204" pitchFamily="50" charset="-128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6649675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EA4453"/>
              </a:gs>
              <a:gs pos="100000">
                <a:srgbClr val="FF908B"/>
              </a:gs>
            </a:gsLst>
            <a:lin ang="2580000" scaled="1"/>
          </a:gradFill>
          <a:ln>
            <a:noFill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2F3946">
                    <a:alpha val="84999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ko-KR" altLang="en-US">
              <a:ea typeface="굴림" pitchFamily="50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214079" y="476672"/>
            <a:ext cx="9144000" cy="864096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altLang="ko-KR" sz="3200" dirty="0" smtClean="0"/>
              <a:t>.</a:t>
            </a:r>
            <a:endParaRPr lang="ko-KR" altLang="en-US" sz="3200" dirty="0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59" r="-284"/>
          <a:stretch/>
        </p:blipFill>
        <p:spPr bwMode="auto">
          <a:xfrm>
            <a:off x="3563888" y="1103518"/>
            <a:ext cx="4680000" cy="5609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모서리가 둥근 직사각형 7"/>
          <p:cNvSpPr/>
          <p:nvPr/>
        </p:nvSpPr>
        <p:spPr>
          <a:xfrm>
            <a:off x="247861" y="260648"/>
            <a:ext cx="8483034" cy="1080119"/>
          </a:xfrm>
          <a:prstGeom prst="roundRect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わたしを　れいてき　へいしとして　</a:t>
            </a:r>
            <a:endParaRPr lang="en-US" altLang="ja-JP" sz="32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よばれた　かたは　だれかな？</a:t>
            </a:r>
            <a:endParaRPr lang="en-US" altLang="ko-KR" sz="32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3" name="모서리가 둥근 직사각형 12"/>
          <p:cNvSpPr/>
          <p:nvPr/>
        </p:nvSpPr>
        <p:spPr>
          <a:xfrm>
            <a:off x="190621" y="2289165"/>
            <a:ext cx="3373267" cy="227966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かみさまは</a:t>
            </a:r>
            <a:endParaRPr lang="en-US" altLang="ja-JP" sz="28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わたしの　すべての</a:t>
            </a:r>
            <a:endParaRPr lang="en-US" altLang="ja-JP" sz="28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dirty="0" err="1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せきにんを</a:t>
            </a:r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endParaRPr lang="en-US" altLang="ja-JP" sz="28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とってくださいます</a:t>
            </a:r>
            <a:endParaRPr lang="ko-KR" altLang="en-US" sz="2800" dirty="0">
              <a:solidFill>
                <a:schemeClr val="tx1"/>
              </a:solidFill>
              <a:latin typeface="ＭＳ Ｐゴシック" panose="020B0600070205080204" pitchFamily="50" charset="-128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8634522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3700</TotalTime>
  <Words>162</Words>
  <Application>Microsoft Office PowerPoint</Application>
  <PresentationFormat>画面に合わせる (4:3)</PresentationFormat>
  <Paragraphs>82</Paragraphs>
  <Slides>15</Slides>
  <Notes>3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15</vt:i4>
      </vt:variant>
    </vt:vector>
  </HeadingPairs>
  <TitlesOfParts>
    <vt:vector size="29" baseType="lpstr">
      <vt:lpstr>Gill Sans</vt:lpstr>
      <vt:lpstr>굴림</vt:lpstr>
      <vt:lpstr>HY견고딕</vt:lpstr>
      <vt:lpstr>HY강B</vt:lpstr>
      <vt:lpstr>KT&amp;G 상상제목OTF B</vt:lpstr>
      <vt:lpstr>Lucida Grande</vt:lpstr>
      <vt:lpstr>맑은 고딕</vt:lpstr>
      <vt:lpstr>ＭＳ Ｐゴシック</vt:lpstr>
      <vt:lpstr>YDIYGO340</vt:lpstr>
      <vt:lpstr>ヒラギノ角ゴ ProN W3</vt:lpstr>
      <vt:lpstr>한컴 윤고딕 240</vt:lpstr>
      <vt:lpstr>헤움네모고딕162</vt:lpstr>
      <vt:lpstr>Arial</vt:lpstr>
      <vt:lpstr>Office 테마</vt:lpstr>
      <vt:lpstr>レムナントの  せいかつ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レムナントの  せいかつ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영혼사랑</dc:title>
  <dc:creator>김지영</dc:creator>
  <cp:lastModifiedBy>佐々木智香子</cp:lastModifiedBy>
  <cp:revision>428</cp:revision>
  <dcterms:created xsi:type="dcterms:W3CDTF">2017-08-25T05:53:34Z</dcterms:created>
  <dcterms:modified xsi:type="dcterms:W3CDTF">2018-10-12T11:15:47Z</dcterms:modified>
</cp:coreProperties>
</file>