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481" r:id="rId2"/>
    <p:sldId id="532" r:id="rId3"/>
    <p:sldId id="533" r:id="rId4"/>
    <p:sldId id="505" r:id="rId5"/>
    <p:sldId id="507" r:id="rId6"/>
    <p:sldId id="534" r:id="rId7"/>
    <p:sldId id="467" r:id="rId8"/>
    <p:sldId id="509" r:id="rId9"/>
    <p:sldId id="514" r:id="rId10"/>
    <p:sldId id="524" r:id="rId11"/>
    <p:sldId id="526" r:id="rId12"/>
    <p:sldId id="535" r:id="rId13"/>
    <p:sldId id="536" r:id="rId14"/>
    <p:sldId id="537" r:id="rId15"/>
    <p:sldId id="538" r:id="rId16"/>
    <p:sldId id="539" r:id="rId17"/>
    <p:sldId id="528" r:id="rId1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B3FF"/>
    <a:srgbClr val="B3FF9B"/>
    <a:srgbClr val="FFE7FF"/>
    <a:srgbClr val="FFD03B"/>
    <a:srgbClr val="CC3300"/>
    <a:srgbClr val="F24C7B"/>
    <a:srgbClr val="E60857"/>
    <a:srgbClr val="FFE285"/>
    <a:srgbClr val="F7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1491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00FE8-7BAC-4C64-9483-4CEAD3CCFDF1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07198-D9B3-488F-A095-8D46CBE8ED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7643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ja-JP" altLang="en-US" sz="2200" dirty="0">
                <a:latin typeface="Lucida Grande" charset="0"/>
                <a:ea typeface="굴림" charset="-127"/>
                <a:sym typeface="Lucida Grande" charset="0"/>
              </a:rPr>
              <a:t>行くすべての所で使命を発見しました</a:t>
            </a:r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ja-JP" altLang="en-US" sz="2200" dirty="0">
                <a:latin typeface="Lucida Grande" charset="0"/>
                <a:ea typeface="굴림" charset="-127"/>
                <a:sym typeface="Lucida Grande" charset="0"/>
              </a:rPr>
              <a:t>私たちも同じです</a:t>
            </a:r>
            <a:r>
              <a:rPr lang="en-US" altLang="ja-JP" sz="2200" dirty="0">
                <a:latin typeface="Lucida Grande" charset="0"/>
                <a:ea typeface="굴림" charset="-127"/>
                <a:sym typeface="Lucida Grande" charset="0"/>
              </a:rPr>
              <a:t>-</a:t>
            </a:r>
            <a:r>
              <a:rPr lang="ja-JP" altLang="en-US" sz="2200" dirty="0">
                <a:latin typeface="Lucida Grande" charset="0"/>
                <a:ea typeface="굴림" charset="-127"/>
                <a:sym typeface="Lucida Grande" charset="0"/>
              </a:rPr>
              <a:t>すべての現場</a:t>
            </a:r>
            <a:r>
              <a:rPr lang="en-US" altLang="ja-JP" sz="2200" dirty="0">
                <a:latin typeface="Lucida Grande" charset="0"/>
                <a:ea typeface="굴림" charset="-127"/>
                <a:sym typeface="Lucida Grande" charset="0"/>
              </a:rPr>
              <a:t>,</a:t>
            </a:r>
            <a:r>
              <a:rPr lang="ja-JP" altLang="en-US" sz="2200" dirty="0">
                <a:latin typeface="Lucida Grande" charset="0"/>
                <a:ea typeface="굴림" charset="-127"/>
                <a:sym typeface="Lucida Grande" charset="0"/>
              </a:rPr>
              <a:t>私の家庭</a:t>
            </a:r>
            <a:r>
              <a:rPr lang="en-US" altLang="ja-JP" sz="2200" dirty="0">
                <a:latin typeface="Lucida Grande" charset="0"/>
                <a:ea typeface="굴림" charset="-127"/>
                <a:sym typeface="Lucida Grande" charset="0"/>
              </a:rPr>
              <a:t>,</a:t>
            </a:r>
            <a:r>
              <a:rPr lang="ja-JP" altLang="en-US" sz="2200" dirty="0">
                <a:latin typeface="Lucida Grande" charset="0"/>
                <a:ea typeface="굴림" charset="-127"/>
                <a:sym typeface="Lucida Grande" charset="0"/>
              </a:rPr>
              <a:t>学校で使命発見</a:t>
            </a:r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ja-JP" altLang="en-US" sz="2200" dirty="0">
                <a:latin typeface="Lucida Grande" charset="0"/>
                <a:ea typeface="굴림" charset="-127"/>
                <a:sym typeface="Lucida Grande" charset="0"/>
              </a:rPr>
              <a:t>私たちも同じです</a:t>
            </a:r>
            <a:r>
              <a:rPr lang="en-US" altLang="ja-JP" sz="2200" dirty="0">
                <a:latin typeface="Lucida Grande" charset="0"/>
                <a:ea typeface="굴림" charset="-127"/>
                <a:sym typeface="Lucida Grande" charset="0"/>
              </a:rPr>
              <a:t>-</a:t>
            </a:r>
            <a:r>
              <a:rPr lang="ja-JP" altLang="en-US" sz="2200" dirty="0">
                <a:latin typeface="Lucida Grande" charset="0"/>
                <a:ea typeface="굴림" charset="-127"/>
                <a:sym typeface="Lucida Grande" charset="0"/>
              </a:rPr>
              <a:t>すべての現場</a:t>
            </a:r>
            <a:r>
              <a:rPr lang="en-US" altLang="ja-JP" sz="2200" dirty="0">
                <a:latin typeface="Lucida Grande" charset="0"/>
                <a:ea typeface="굴림" charset="-127"/>
                <a:sym typeface="Lucida Grande" charset="0"/>
              </a:rPr>
              <a:t>,</a:t>
            </a:r>
            <a:r>
              <a:rPr lang="ja-JP" altLang="en-US" sz="2200" dirty="0">
                <a:latin typeface="Lucida Grande" charset="0"/>
                <a:ea typeface="굴림" charset="-127"/>
                <a:sym typeface="Lucida Grande" charset="0"/>
              </a:rPr>
              <a:t>私の家庭</a:t>
            </a:r>
            <a:r>
              <a:rPr lang="en-US" altLang="ja-JP" sz="2200" dirty="0">
                <a:latin typeface="Lucida Grande" charset="0"/>
                <a:ea typeface="굴림" charset="-127"/>
                <a:sym typeface="Lucida Grande" charset="0"/>
              </a:rPr>
              <a:t>,</a:t>
            </a:r>
            <a:r>
              <a:rPr lang="ja-JP" altLang="en-US" sz="2200" dirty="0">
                <a:latin typeface="Lucida Grande" charset="0"/>
                <a:ea typeface="굴림" charset="-127"/>
                <a:sym typeface="Lucida Grande" charset="0"/>
              </a:rPr>
              <a:t>学校で使命発見</a:t>
            </a:r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610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2380804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5714783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1384303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268094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143261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3456843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2917122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9279431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7684511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8877803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2776987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EAAEA-7173-40F4-8EDD-EBFDC074AADA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61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-31750" y="1072794"/>
            <a:ext cx="9175750" cy="3509963"/>
          </a:xfrm>
          <a:custGeom>
            <a:avLst/>
            <a:gdLst>
              <a:gd name="T0" fmla="*/ 0 w 21600"/>
              <a:gd name="T1" fmla="*/ 4018 h 21600"/>
              <a:gd name="T2" fmla="*/ 21516 w 21600"/>
              <a:gd name="T3" fmla="*/ 0 h 21600"/>
              <a:gd name="T4" fmla="*/ 21600 w 21600"/>
              <a:gd name="T5" fmla="*/ 21600 h 21600"/>
              <a:gd name="T6" fmla="*/ 2 w 21600"/>
              <a:gd name="T7" fmla="*/ 15900 h 21600"/>
              <a:gd name="T8" fmla="*/ 0 w 21600"/>
              <a:gd name="T9" fmla="*/ 4018 h 21600"/>
              <a:gd name="T10" fmla="*/ 0 w 21600"/>
              <a:gd name="T11" fmla="*/ 401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4018"/>
                </a:moveTo>
                <a:lnTo>
                  <a:pt x="21516" y="0"/>
                </a:lnTo>
                <a:lnTo>
                  <a:pt x="21600" y="21600"/>
                </a:lnTo>
                <a:lnTo>
                  <a:pt x="2" y="15900"/>
                </a:lnTo>
                <a:lnTo>
                  <a:pt x="0" y="4018"/>
                </a:lnTo>
                <a:close/>
                <a:moveTo>
                  <a:pt x="0" y="4018"/>
                </a:moveTo>
              </a:path>
            </a:pathLst>
          </a:custGeom>
          <a:solidFill>
            <a:srgbClr val="FFCC00"/>
          </a:solidFill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131840" y="1635873"/>
            <a:ext cx="5184576" cy="1537329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5400" dirty="0">
                <a:solidFill>
                  <a:srgbClr val="C00000"/>
                </a:solidFill>
                <a:latin typeface="+mn-ea"/>
                <a:ea typeface="+mn-ea"/>
              </a:rPr>
              <a:t>でんどうしゃの　</a:t>
            </a:r>
            <a:r>
              <a:rPr lang="ja-JP" altLang="en-US" sz="5400" dirty="0" err="1">
                <a:solidFill>
                  <a:srgbClr val="C00000"/>
                </a:solidFill>
                <a:latin typeface="+mn-ea"/>
                <a:ea typeface="+mn-ea"/>
              </a:rPr>
              <a:t>りょてい</a:t>
            </a:r>
            <a:endParaRPr lang="ko-KR" altLang="en-US" sz="5400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872" y="3044279"/>
            <a:ext cx="4032448" cy="769441"/>
          </a:xfrm>
          <a:prstGeom prst="rect">
            <a:avLst/>
          </a:prstGeom>
          <a:solidFill>
            <a:srgbClr val="AFEAFF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latin typeface="+mn-ea"/>
              </a:rPr>
              <a:t>Ⅱ</a:t>
            </a:r>
            <a:r>
              <a:rPr lang="ja-JP" altLang="en-US" sz="4400" dirty="0">
                <a:latin typeface="+mn-ea"/>
              </a:rPr>
              <a:t>テモテ</a:t>
            </a:r>
            <a:r>
              <a:rPr lang="en-US" altLang="ko-KR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4:1-5</a:t>
            </a:r>
            <a:endParaRPr lang="ko-KR" altLang="en-US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 rot="32380">
            <a:off x="-41929" y="1008281"/>
            <a:ext cx="3023314" cy="3214314"/>
          </a:xfrm>
          <a:custGeom>
            <a:avLst/>
            <a:gdLst>
              <a:gd name="T0" fmla="*/ 3431337 w 21600"/>
              <a:gd name="T1" fmla="*/ 0 h 21600"/>
              <a:gd name="T2" fmla="*/ 0 w 21600"/>
              <a:gd name="T3" fmla="*/ 883276 h 21600"/>
              <a:gd name="T4" fmla="*/ 27625 w 21600"/>
              <a:gd name="T5" fmla="*/ 4013200 h 21600"/>
              <a:gd name="T6" fmla="*/ 4202113 w 21600"/>
              <a:gd name="T7" fmla="*/ 2911614 h 21600"/>
              <a:gd name="T8" fmla="*/ 3431337 w 21600"/>
              <a:gd name="T9" fmla="*/ 0 h 21600"/>
              <a:gd name="T10" fmla="*/ 3431337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17638" y="0"/>
                </a:moveTo>
                <a:lnTo>
                  <a:pt x="0" y="4754"/>
                </a:lnTo>
                <a:lnTo>
                  <a:pt x="142" y="21600"/>
                </a:lnTo>
                <a:lnTo>
                  <a:pt x="21600" y="15671"/>
                </a:lnTo>
                <a:lnTo>
                  <a:pt x="17638" y="0"/>
                </a:lnTo>
                <a:close/>
                <a:moveTo>
                  <a:pt x="17638" y="0"/>
                </a:moveTo>
              </a:path>
            </a:pathLst>
          </a:custGeom>
          <a:solidFill>
            <a:srgbClr val="B0413E"/>
          </a:solidFill>
          <a:ln>
            <a:noFill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10" name="Rectangle 13"/>
          <p:cNvSpPr>
            <a:spLocks/>
          </p:cNvSpPr>
          <p:nvPr/>
        </p:nvSpPr>
        <p:spPr bwMode="auto">
          <a:xfrm>
            <a:off x="251520" y="1404264"/>
            <a:ext cx="994767" cy="200054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13000" dirty="0">
                <a:solidFill>
                  <a:srgbClr val="FFD0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4</a:t>
            </a: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1246287" y="1999884"/>
            <a:ext cx="885900" cy="1231106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8000" dirty="0">
                <a:solidFill>
                  <a:srgbClr val="FFD0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헤움네모고딕162" charset="0"/>
              </a:rPr>
              <a:t>か</a:t>
            </a:r>
            <a:endParaRPr lang="ko-KR" altLang="en-US" sz="8000" dirty="0">
              <a:solidFill>
                <a:srgbClr val="FFD0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sym typeface="헤움네모고딕16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105550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/>
              <a:t>.</a:t>
            </a:r>
            <a:endParaRPr lang="ko-KR" altLang="en-US" sz="32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21" y="940409"/>
            <a:ext cx="8413166" cy="5914368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/>
        </p:nvSpPr>
        <p:spPr>
          <a:xfrm>
            <a:off x="271746" y="544364"/>
            <a:ext cx="8600508" cy="1084436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ときが　よくても　わるくても　</a:t>
            </a:r>
            <a:r>
              <a:rPr lang="ja-JP" altLang="en-US" sz="3600" dirty="0" err="1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3600" dirty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ことばを　</a:t>
            </a:r>
            <a:endParaRPr lang="en-US" altLang="ja-JP" sz="3600" dirty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つたえなさい</a:t>
            </a:r>
            <a:endParaRPr lang="ko-KR" altLang="en-US" sz="3600" dirty="0">
              <a:solidFill>
                <a:srgbClr val="CC33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401421" y="1804504"/>
            <a:ext cx="8154440" cy="976424"/>
          </a:xfrm>
          <a:prstGeom prst="roundRect">
            <a:avLst/>
          </a:prstGeom>
          <a:solidFill>
            <a:srgbClr val="B3F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いつも　でん</a:t>
            </a:r>
            <a:r>
              <a:rPr lang="ja-JP" altLang="en-US" sz="32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どうを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じゅんびして　いなければ　なりません</a:t>
            </a:r>
            <a:r>
              <a:rPr lang="ko-KR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85680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6" name="Rectangle 14"/>
          <p:cNvSpPr>
            <a:spLocks/>
          </p:cNvSpPr>
          <p:nvPr/>
        </p:nvSpPr>
        <p:spPr bwMode="auto">
          <a:xfrm flipH="1">
            <a:off x="102466" y="642898"/>
            <a:ext cx="1080120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C</a:t>
            </a:r>
            <a:endParaRPr lang="ko-KR" alt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906808" y="1270682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Covenant</a:t>
            </a:r>
            <a:endParaRPr lang="ko-KR" alt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2665116" y="1263530"/>
            <a:ext cx="3159945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</a:t>
            </a:r>
            <a:endParaRPr lang="ko-KR" altLang="en-US" sz="28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6156176" y="1189859"/>
            <a:ext cx="2588790" cy="840043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ふくいんを　</a:t>
            </a:r>
            <a:endParaRPr lang="en-US" altLang="ja-JP" sz="2400" dirty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のがして　どれ</a:t>
            </a:r>
            <a:r>
              <a:rPr lang="ja-JP" altLang="en-US" sz="2400" dirty="0" err="1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</a:t>
            </a:r>
            <a:endParaRPr lang="ko-KR" altLang="en-US" sz="2400" dirty="0">
              <a:solidFill>
                <a:srgbClr val="C0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0" name="Rectangle 14"/>
          <p:cNvSpPr>
            <a:spLocks/>
          </p:cNvSpPr>
          <p:nvPr/>
        </p:nvSpPr>
        <p:spPr bwMode="auto">
          <a:xfrm flipH="1">
            <a:off x="158172" y="1921356"/>
            <a:ext cx="1044377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V</a:t>
            </a:r>
            <a:endParaRPr lang="ko-KR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336841" y="4525470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I</a:t>
            </a:r>
            <a:endParaRPr lang="ko-KR" altLang="en-US" sz="9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2" name="Rectangle 14"/>
          <p:cNvSpPr>
            <a:spLocks/>
          </p:cNvSpPr>
          <p:nvPr/>
        </p:nvSpPr>
        <p:spPr bwMode="auto">
          <a:xfrm flipH="1">
            <a:off x="158172" y="3192898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D</a:t>
            </a:r>
            <a:endParaRPr lang="ko-KR" altLang="en-US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 flipH="1">
            <a:off x="143247" y="5632258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P</a:t>
            </a:r>
            <a:endParaRPr lang="ko-KR" alt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877497" y="2371988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Vision</a:t>
            </a:r>
            <a:endParaRPr lang="ko-KR" altLang="en-US" sz="2800" dirty="0">
              <a:solidFill>
                <a:srgbClr val="0000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1103530" y="3643530"/>
            <a:ext cx="1579908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ln>
                  <a:solidFill>
                    <a:schemeClr val="tx1"/>
                  </a:solidFill>
                </a:ln>
                <a:solidFill>
                  <a:srgbClr val="FFD03B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Dream</a:t>
            </a:r>
            <a:endParaRPr lang="ko-KR" altLang="en-US" sz="2800" dirty="0">
              <a:ln>
                <a:solidFill>
                  <a:schemeClr val="tx1"/>
                </a:solidFill>
              </a:ln>
              <a:solidFill>
                <a:srgbClr val="FFD03B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948909" y="4976102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0099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Image</a:t>
            </a:r>
            <a:endParaRPr lang="ko-KR" altLang="en-US" sz="2800" dirty="0">
              <a:solidFill>
                <a:srgbClr val="0099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975868" y="6009950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Practice</a:t>
            </a:r>
            <a:endParaRPr lang="ko-KR" altLang="en-US" sz="28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2683438" y="2182085"/>
            <a:ext cx="3159945" cy="10801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じだいの　</a:t>
            </a:r>
            <a:endParaRPr lang="en-US" altLang="ja-JP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もんだ</a:t>
            </a:r>
            <a:r>
              <a:rPr lang="ja-JP" altLang="en-US" sz="24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いを</a:t>
            </a:r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とうして</a:t>
            </a:r>
            <a:endParaRPr lang="en-US" altLang="ja-JP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はっけん</a:t>
            </a:r>
            <a:endParaRPr lang="ko-KR" altLang="en-US" sz="24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6186473" y="2371988"/>
            <a:ext cx="2557477" cy="65067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err="1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しゅつ</a:t>
            </a:r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エジプト</a:t>
            </a:r>
            <a:endParaRPr lang="en-US" altLang="ko-KR" sz="2800" dirty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2665115" y="3525914"/>
            <a:ext cx="3159945" cy="794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くださった</a:t>
            </a:r>
            <a:endParaRPr lang="en-US" altLang="ja-JP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ゆめ</a:t>
            </a:r>
            <a:endParaRPr lang="ko-KR" altLang="en-US" sz="28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6156174" y="3492637"/>
            <a:ext cx="2558492" cy="685403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CC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カナン</a:t>
            </a:r>
            <a:endParaRPr lang="en-US" altLang="ko-KR" sz="2800" dirty="0">
              <a:solidFill>
                <a:srgbClr val="CC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883231" y="4780233"/>
            <a:ext cx="2960152" cy="8706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みことばと　いのりで</a:t>
            </a:r>
            <a:endParaRPr lang="en-US" altLang="ja-JP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ぐた</a:t>
            </a:r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いか</a:t>
            </a:r>
            <a:endParaRPr lang="ko-KR" altLang="en-US" sz="24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6156174" y="4797726"/>
            <a:ext cx="2511976" cy="65067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きせき</a:t>
            </a:r>
            <a:endParaRPr lang="en-US" altLang="ko-KR" sz="2800" dirty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883230" y="5935340"/>
            <a:ext cx="2941829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じっせん、</a:t>
            </a:r>
            <a:r>
              <a:rPr lang="ja-JP" altLang="en-US" sz="28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さくひん</a:t>
            </a:r>
            <a:endParaRPr lang="ko-KR" altLang="en-US" sz="28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6202690" y="5902156"/>
            <a:ext cx="2495761" cy="65067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CC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まくや</a:t>
            </a:r>
            <a:endParaRPr lang="ko-KR" altLang="en-US" sz="28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969692" y="181233"/>
            <a:ext cx="7194597" cy="769441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ja-JP" altLang="en-US" sz="4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ヨセフと　モーセの</a:t>
            </a:r>
            <a:r>
              <a:rPr lang="ko-KR" altLang="en-US" sz="4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ko-KR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 V D I P</a:t>
            </a:r>
            <a:endParaRPr lang="en-US" altLang="ko-KR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402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6" name="Rectangle 14"/>
          <p:cNvSpPr>
            <a:spLocks/>
          </p:cNvSpPr>
          <p:nvPr/>
        </p:nvSpPr>
        <p:spPr bwMode="auto">
          <a:xfrm flipH="1">
            <a:off x="102466" y="642898"/>
            <a:ext cx="1080120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C</a:t>
            </a:r>
            <a:endParaRPr lang="ko-KR" alt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906808" y="1270682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Covenant</a:t>
            </a:r>
            <a:endParaRPr lang="ko-KR" alt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2665116" y="1263530"/>
            <a:ext cx="3159945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</a:t>
            </a:r>
            <a:endParaRPr lang="ko-KR" altLang="en-US" sz="28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6012160" y="1189859"/>
            <a:ext cx="2732806" cy="840043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ふくいんを　</a:t>
            </a:r>
            <a:endParaRPr lang="en-US" altLang="ja-JP" sz="2400" dirty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のがして　せんそう</a:t>
            </a:r>
            <a:endParaRPr lang="ko-KR" altLang="en-US" sz="2400" dirty="0">
              <a:solidFill>
                <a:srgbClr val="C0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0" name="Rectangle 14"/>
          <p:cNvSpPr>
            <a:spLocks/>
          </p:cNvSpPr>
          <p:nvPr/>
        </p:nvSpPr>
        <p:spPr bwMode="auto">
          <a:xfrm flipH="1">
            <a:off x="158172" y="1921356"/>
            <a:ext cx="1044377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V</a:t>
            </a:r>
            <a:endParaRPr lang="ko-KR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336841" y="4525470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I</a:t>
            </a:r>
            <a:endParaRPr lang="ko-KR" altLang="en-US" sz="9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2" name="Rectangle 14"/>
          <p:cNvSpPr>
            <a:spLocks/>
          </p:cNvSpPr>
          <p:nvPr/>
        </p:nvSpPr>
        <p:spPr bwMode="auto">
          <a:xfrm flipH="1">
            <a:off x="158172" y="3192898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D</a:t>
            </a:r>
            <a:endParaRPr lang="ko-KR" altLang="en-US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 flipH="1">
            <a:off x="143247" y="5632258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P</a:t>
            </a:r>
            <a:endParaRPr lang="ko-KR" alt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877497" y="2371988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Vision</a:t>
            </a:r>
            <a:endParaRPr lang="ko-KR" altLang="en-US" sz="2800" dirty="0">
              <a:solidFill>
                <a:srgbClr val="0000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1103530" y="3643530"/>
            <a:ext cx="1579908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ln>
                  <a:solidFill>
                    <a:schemeClr val="tx1"/>
                  </a:solidFill>
                </a:ln>
                <a:solidFill>
                  <a:srgbClr val="FFD03B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Dream</a:t>
            </a:r>
            <a:endParaRPr lang="ko-KR" altLang="en-US" sz="2800" dirty="0">
              <a:ln>
                <a:solidFill>
                  <a:schemeClr val="tx1"/>
                </a:solidFill>
              </a:ln>
              <a:solidFill>
                <a:srgbClr val="FFD03B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948909" y="4976102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0099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Image</a:t>
            </a:r>
            <a:endParaRPr lang="ko-KR" altLang="en-US" sz="2800" dirty="0">
              <a:solidFill>
                <a:srgbClr val="0099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975868" y="6009950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Practice</a:t>
            </a:r>
            <a:endParaRPr lang="ko-KR" altLang="en-US" sz="28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2683438" y="2182085"/>
            <a:ext cx="3159945" cy="10801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じだいの　</a:t>
            </a:r>
            <a:endParaRPr lang="en-US" altLang="ja-JP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もんだ</a:t>
            </a:r>
            <a:r>
              <a:rPr lang="ja-JP" altLang="en-US" sz="24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いを</a:t>
            </a:r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とうして</a:t>
            </a:r>
            <a:endParaRPr lang="en-US" altLang="ja-JP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はっけん</a:t>
            </a:r>
            <a:endParaRPr lang="ko-KR" altLang="en-US" sz="24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6186473" y="2371988"/>
            <a:ext cx="2557477" cy="65067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へいあん</a:t>
            </a:r>
            <a:endParaRPr lang="en-US" altLang="ko-KR" sz="2800" dirty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2665115" y="3525914"/>
            <a:ext cx="3159945" cy="794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くださった</a:t>
            </a:r>
            <a:endParaRPr lang="en-US" altLang="ja-JP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ゆめ</a:t>
            </a:r>
            <a:endParaRPr lang="ko-KR" altLang="en-US" sz="28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6156174" y="3492637"/>
            <a:ext cx="2558492" cy="685403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CC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おうせい　</a:t>
            </a:r>
            <a:r>
              <a:rPr lang="ja-JP" altLang="en-US" sz="2400" dirty="0" err="1">
                <a:solidFill>
                  <a:srgbClr val="CC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</a:t>
            </a:r>
            <a:r>
              <a:rPr lang="ja-JP" altLang="en-US" sz="2400" dirty="0">
                <a:solidFill>
                  <a:srgbClr val="CC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だい</a:t>
            </a:r>
            <a:endParaRPr lang="en-US" altLang="ko-KR" sz="2400" dirty="0">
              <a:solidFill>
                <a:srgbClr val="CC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883231" y="4780233"/>
            <a:ext cx="2960152" cy="8706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みことばと　いのりで</a:t>
            </a:r>
            <a:endParaRPr lang="en-US" altLang="ja-JP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ぐた</a:t>
            </a:r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いか</a:t>
            </a:r>
            <a:endParaRPr lang="ko-KR" altLang="en-US" sz="24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6156174" y="4797726"/>
            <a:ext cx="2511976" cy="65067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err="1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じけん</a:t>
            </a:r>
            <a:endParaRPr lang="en-US" altLang="ko-KR" sz="2800" dirty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883230" y="5935340"/>
            <a:ext cx="2941829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じっせん、</a:t>
            </a:r>
            <a:r>
              <a:rPr lang="ja-JP" altLang="en-US" sz="28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さくひん</a:t>
            </a:r>
            <a:endParaRPr lang="ko-KR" altLang="en-US" sz="28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6156174" y="5902156"/>
            <a:ext cx="2603993" cy="65067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CC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しんでん　</a:t>
            </a:r>
            <a:r>
              <a:rPr lang="ja-JP" altLang="en-US" sz="2400" dirty="0" err="1">
                <a:solidFill>
                  <a:srgbClr val="CC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けん</a:t>
            </a:r>
            <a:r>
              <a:rPr lang="ja-JP" altLang="en-US" sz="2400" dirty="0">
                <a:solidFill>
                  <a:srgbClr val="CC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ちく</a:t>
            </a:r>
            <a:endParaRPr lang="ko-KR" altLang="en-US" sz="24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575354" y="181233"/>
            <a:ext cx="7983275" cy="769441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ja-JP" altLang="en-US" sz="4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サムエルと　ダビデの</a:t>
            </a:r>
            <a:r>
              <a:rPr lang="ko-KR" altLang="en-US" sz="4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ko-KR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 V D I P</a:t>
            </a:r>
            <a:endParaRPr lang="en-US" altLang="ko-KR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962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6" name="Rectangle 14"/>
          <p:cNvSpPr>
            <a:spLocks/>
          </p:cNvSpPr>
          <p:nvPr/>
        </p:nvSpPr>
        <p:spPr bwMode="auto">
          <a:xfrm flipH="1">
            <a:off x="102466" y="642898"/>
            <a:ext cx="1080120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C</a:t>
            </a:r>
            <a:endParaRPr lang="ko-KR" alt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906808" y="1270682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Covenant</a:t>
            </a:r>
            <a:endParaRPr lang="ko-KR" alt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2665116" y="1263530"/>
            <a:ext cx="3159945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</a:t>
            </a:r>
            <a:endParaRPr lang="ko-KR" altLang="en-US" sz="28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5979096" y="1004752"/>
            <a:ext cx="2732806" cy="110792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ふくいんを　</a:t>
            </a:r>
            <a:endParaRPr lang="en-US" altLang="ja-JP" sz="2400" dirty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のがして　</a:t>
            </a:r>
            <a:endParaRPr lang="en-US" altLang="ja-JP" sz="2400" dirty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わるい　　おう</a:t>
            </a:r>
            <a:endParaRPr lang="ko-KR" altLang="en-US" sz="2400" dirty="0">
              <a:solidFill>
                <a:srgbClr val="C0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0" name="Rectangle 14"/>
          <p:cNvSpPr>
            <a:spLocks/>
          </p:cNvSpPr>
          <p:nvPr/>
        </p:nvSpPr>
        <p:spPr bwMode="auto">
          <a:xfrm flipH="1">
            <a:off x="158172" y="1921356"/>
            <a:ext cx="1044377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V</a:t>
            </a:r>
            <a:endParaRPr lang="ko-KR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336841" y="4525470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I</a:t>
            </a:r>
            <a:endParaRPr lang="ko-KR" altLang="en-US" sz="9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2" name="Rectangle 14"/>
          <p:cNvSpPr>
            <a:spLocks/>
          </p:cNvSpPr>
          <p:nvPr/>
        </p:nvSpPr>
        <p:spPr bwMode="auto">
          <a:xfrm flipH="1">
            <a:off x="158172" y="3192898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D</a:t>
            </a:r>
            <a:endParaRPr lang="ko-KR" altLang="en-US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 flipH="1">
            <a:off x="143247" y="5632258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P</a:t>
            </a:r>
            <a:endParaRPr lang="ko-KR" alt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877497" y="2371988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Vision</a:t>
            </a:r>
            <a:endParaRPr lang="ko-KR" altLang="en-US" sz="2800" dirty="0">
              <a:solidFill>
                <a:srgbClr val="0000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1103530" y="3643530"/>
            <a:ext cx="1579908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ln>
                  <a:solidFill>
                    <a:schemeClr val="tx1"/>
                  </a:solidFill>
                </a:ln>
                <a:solidFill>
                  <a:srgbClr val="FFD03B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Dream</a:t>
            </a:r>
            <a:endParaRPr lang="ko-KR" altLang="en-US" sz="2800" dirty="0">
              <a:ln>
                <a:solidFill>
                  <a:schemeClr val="tx1"/>
                </a:solidFill>
              </a:ln>
              <a:solidFill>
                <a:srgbClr val="FFD03B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948909" y="4976102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0099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Image</a:t>
            </a:r>
            <a:endParaRPr lang="ko-KR" altLang="en-US" sz="2800" dirty="0">
              <a:solidFill>
                <a:srgbClr val="0099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975868" y="6009950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Practice</a:t>
            </a:r>
            <a:endParaRPr lang="ko-KR" altLang="en-US" sz="28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2683438" y="2182085"/>
            <a:ext cx="3159945" cy="10801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じだいの　</a:t>
            </a:r>
            <a:endParaRPr lang="en-US" altLang="ja-JP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もんだ</a:t>
            </a:r>
            <a:r>
              <a:rPr lang="ja-JP" altLang="en-US" sz="24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いを</a:t>
            </a:r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とうして</a:t>
            </a:r>
            <a:endParaRPr lang="en-US" altLang="ja-JP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はっけん</a:t>
            </a:r>
            <a:endParaRPr lang="ko-KR" altLang="en-US" sz="24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6069017" y="2200887"/>
            <a:ext cx="2732806" cy="104016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いつわりの　</a:t>
            </a:r>
            <a:endParaRPr lang="en-US" altLang="ja-JP" sz="2400" dirty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よげんしゃと　</a:t>
            </a:r>
            <a:endParaRPr lang="en-US" altLang="ja-JP" sz="2400" dirty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　せんそう　</a:t>
            </a:r>
            <a:endParaRPr lang="en-US" altLang="ko-KR" sz="2400" dirty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2665115" y="3525914"/>
            <a:ext cx="3159945" cy="794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くださった</a:t>
            </a:r>
            <a:endParaRPr lang="en-US" altLang="ja-JP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ゆめ</a:t>
            </a:r>
            <a:endParaRPr lang="ko-KR" altLang="en-US" sz="28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6156174" y="3379523"/>
            <a:ext cx="2558492" cy="1113033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CC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カルメルさん</a:t>
            </a:r>
            <a:endParaRPr lang="en-US" altLang="ja-JP" sz="2400" dirty="0">
              <a:solidFill>
                <a:srgbClr val="CC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CC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ホレブのやま</a:t>
            </a:r>
            <a:endParaRPr lang="en-US" altLang="ja-JP" sz="2400" dirty="0">
              <a:solidFill>
                <a:srgbClr val="CC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CC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ドタンのまち</a:t>
            </a:r>
            <a:endParaRPr lang="en-US" altLang="ja-JP" sz="2400" dirty="0">
              <a:solidFill>
                <a:srgbClr val="CC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883231" y="4780233"/>
            <a:ext cx="2960152" cy="8706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みことばと　いのりで</a:t>
            </a:r>
            <a:endParaRPr lang="en-US" altLang="ja-JP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ぐた</a:t>
            </a:r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いか</a:t>
            </a:r>
            <a:endParaRPr lang="ko-KR" altLang="en-US" sz="24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6144714" y="4901492"/>
            <a:ext cx="2511976" cy="65067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じけんは　かてい</a:t>
            </a:r>
            <a:endParaRPr lang="en-US" altLang="ko-KR" sz="2400" dirty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883230" y="5935340"/>
            <a:ext cx="2941829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じっせん、</a:t>
            </a:r>
            <a:r>
              <a:rPr lang="ja-JP" altLang="en-US" sz="28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さくひん</a:t>
            </a:r>
            <a:endParaRPr lang="ko-KR" altLang="en-US" sz="28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6156174" y="5853248"/>
            <a:ext cx="2603993" cy="699582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CC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れいはい　</a:t>
            </a:r>
            <a:endParaRPr lang="en-US" altLang="ja-JP" sz="2400" dirty="0">
              <a:solidFill>
                <a:srgbClr val="CC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CC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かいふく</a:t>
            </a:r>
            <a:endParaRPr lang="ko-KR" altLang="en-US" sz="24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758098" y="181233"/>
            <a:ext cx="7617791" cy="769441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ja-JP" altLang="en-US" sz="4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エリヤと　エリシャの</a:t>
            </a:r>
            <a:r>
              <a:rPr lang="ko-KR" altLang="en-US" sz="4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ko-KR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 V D I P</a:t>
            </a:r>
            <a:endParaRPr lang="en-US" altLang="ko-KR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177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6" name="Rectangle 14"/>
          <p:cNvSpPr>
            <a:spLocks/>
          </p:cNvSpPr>
          <p:nvPr/>
        </p:nvSpPr>
        <p:spPr bwMode="auto">
          <a:xfrm flipH="1">
            <a:off x="102466" y="642898"/>
            <a:ext cx="1080120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C</a:t>
            </a:r>
            <a:endParaRPr lang="ko-KR" alt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906808" y="1270682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Covenant</a:t>
            </a:r>
            <a:endParaRPr lang="ko-KR" alt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2665116" y="1263530"/>
            <a:ext cx="3159945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</a:t>
            </a:r>
            <a:endParaRPr lang="ko-KR" altLang="en-US" sz="28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5979096" y="1131906"/>
            <a:ext cx="2732806" cy="886925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ふくいんを　</a:t>
            </a:r>
            <a:endParaRPr lang="en-US" altLang="ja-JP" sz="2400" dirty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のがして　はくがい</a:t>
            </a:r>
            <a:endParaRPr lang="ko-KR" altLang="en-US" sz="2400" dirty="0">
              <a:solidFill>
                <a:srgbClr val="C0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0" name="Rectangle 14"/>
          <p:cNvSpPr>
            <a:spLocks/>
          </p:cNvSpPr>
          <p:nvPr/>
        </p:nvSpPr>
        <p:spPr bwMode="auto">
          <a:xfrm flipH="1">
            <a:off x="158172" y="1921356"/>
            <a:ext cx="1044377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V</a:t>
            </a:r>
            <a:endParaRPr lang="ko-KR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336841" y="4525470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I</a:t>
            </a:r>
            <a:endParaRPr lang="ko-KR" altLang="en-US" sz="9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2" name="Rectangle 14"/>
          <p:cNvSpPr>
            <a:spLocks/>
          </p:cNvSpPr>
          <p:nvPr/>
        </p:nvSpPr>
        <p:spPr bwMode="auto">
          <a:xfrm flipH="1">
            <a:off x="158172" y="3192898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D</a:t>
            </a:r>
            <a:endParaRPr lang="ko-KR" altLang="en-US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 flipH="1">
            <a:off x="143247" y="5632258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P</a:t>
            </a:r>
            <a:endParaRPr lang="ko-KR" alt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877497" y="2371988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Vision</a:t>
            </a:r>
            <a:endParaRPr lang="ko-KR" altLang="en-US" sz="2800" dirty="0">
              <a:solidFill>
                <a:srgbClr val="0000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1103530" y="3643530"/>
            <a:ext cx="1579908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ln>
                  <a:solidFill>
                    <a:schemeClr val="tx1"/>
                  </a:solidFill>
                </a:ln>
                <a:solidFill>
                  <a:srgbClr val="FFD03B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Dream</a:t>
            </a:r>
            <a:endParaRPr lang="ko-KR" altLang="en-US" sz="2800" dirty="0">
              <a:ln>
                <a:solidFill>
                  <a:schemeClr val="tx1"/>
                </a:solidFill>
              </a:ln>
              <a:solidFill>
                <a:srgbClr val="FFD03B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948909" y="4976102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0099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Image</a:t>
            </a:r>
            <a:endParaRPr lang="ko-KR" altLang="en-US" sz="2800" dirty="0">
              <a:solidFill>
                <a:srgbClr val="0099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975868" y="6009950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Practice</a:t>
            </a:r>
            <a:endParaRPr lang="ko-KR" altLang="en-US" sz="28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2683438" y="2182085"/>
            <a:ext cx="3159945" cy="10801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じだいの　</a:t>
            </a:r>
            <a:endParaRPr lang="en-US" altLang="ja-JP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もんだ</a:t>
            </a:r>
            <a:r>
              <a:rPr lang="ja-JP" altLang="en-US" sz="24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いを</a:t>
            </a:r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とうして</a:t>
            </a:r>
            <a:endParaRPr lang="en-US" altLang="ja-JP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はっけん</a:t>
            </a:r>
            <a:endParaRPr lang="ko-KR" altLang="en-US" sz="24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6034299" y="2263435"/>
            <a:ext cx="2732806" cy="886925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じゅんきょう</a:t>
            </a:r>
            <a:endParaRPr lang="en-US" altLang="ja-JP" sz="2400" dirty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ろうごく　</a:t>
            </a:r>
            <a:endParaRPr lang="en-US" altLang="ko-KR" sz="2400" dirty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2665115" y="3525914"/>
            <a:ext cx="3159945" cy="794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くださった</a:t>
            </a:r>
            <a:endParaRPr lang="en-US" altLang="ja-JP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ゆめ</a:t>
            </a:r>
            <a:endParaRPr lang="ko-KR" altLang="en-US" sz="28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6156174" y="3525914"/>
            <a:ext cx="2558492" cy="756352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CC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　</a:t>
            </a:r>
            <a:endParaRPr lang="en-US" altLang="ja-JP" sz="2400" dirty="0">
              <a:solidFill>
                <a:srgbClr val="CC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CC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かいふく</a:t>
            </a:r>
            <a:endParaRPr lang="en-US" altLang="ja-JP" sz="2400" dirty="0">
              <a:solidFill>
                <a:srgbClr val="CC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883231" y="4780233"/>
            <a:ext cx="2960152" cy="8706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みことばと　いのりで</a:t>
            </a:r>
            <a:endParaRPr lang="en-US" altLang="ja-JP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ぐた</a:t>
            </a:r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いか</a:t>
            </a:r>
            <a:endParaRPr lang="ko-KR" altLang="en-US" sz="24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6144714" y="4901492"/>
            <a:ext cx="2511976" cy="65067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じけんは　かてい</a:t>
            </a:r>
            <a:endParaRPr lang="en-US" altLang="ko-KR" sz="2400" dirty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883230" y="5935340"/>
            <a:ext cx="2941829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じっせん、</a:t>
            </a:r>
            <a:r>
              <a:rPr lang="ja-JP" altLang="en-US" sz="28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さくひん</a:t>
            </a:r>
            <a:endParaRPr lang="ko-KR" altLang="en-US" sz="28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6156174" y="5853248"/>
            <a:ext cx="2603993" cy="699582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err="1">
                <a:solidFill>
                  <a:srgbClr val="CC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</a:t>
            </a:r>
            <a:r>
              <a:rPr lang="ja-JP" altLang="en-US" sz="2400" dirty="0">
                <a:solidFill>
                  <a:srgbClr val="CC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いふくいんか</a:t>
            </a:r>
            <a:endParaRPr lang="ko-KR" altLang="en-US" sz="2400" dirty="0">
              <a:solidFill>
                <a:srgbClr val="CC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706806" y="181233"/>
            <a:ext cx="7720383" cy="769441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ja-JP" altLang="en-US" sz="44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しょ</a:t>
            </a:r>
            <a:r>
              <a:rPr lang="ja-JP" altLang="en-US" sz="4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だいきょうかいの</a:t>
            </a:r>
            <a:r>
              <a:rPr lang="ko-KR" altLang="en-US" sz="4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ko-KR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 V D I P</a:t>
            </a:r>
            <a:endParaRPr lang="en-US" altLang="ko-KR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759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/>
              <a:t>.</a:t>
            </a:r>
            <a:endParaRPr lang="ko-KR" altLang="en-US" sz="3200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214079" y="332656"/>
            <a:ext cx="8600508" cy="1008112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レムナントの　せいかつは</a:t>
            </a:r>
            <a:endParaRPr lang="en-US" altLang="ja-JP" sz="3600" dirty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</a:t>
            </a:r>
            <a:r>
              <a:rPr lang="ja-JP" altLang="en-US" sz="3600" dirty="0" err="1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どしゃの</a:t>
            </a:r>
            <a:r>
              <a:rPr lang="ja-JP" altLang="en-US" sz="3600" dirty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 err="1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りょて</a:t>
            </a:r>
            <a:r>
              <a:rPr lang="ja-JP" altLang="en-US" sz="3600" dirty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いです　</a:t>
            </a:r>
            <a:endParaRPr lang="ko-KR" altLang="en-US" sz="3600" dirty="0">
              <a:solidFill>
                <a:srgbClr val="CC33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422238" cy="506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979712" y="3284984"/>
            <a:ext cx="1080120" cy="400110"/>
          </a:xfrm>
          <a:prstGeom prst="rect">
            <a:avLst/>
          </a:prstGeom>
          <a:solidFill>
            <a:srgbClr val="66C0BC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/>
              <a:t>いのり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11760" y="5640245"/>
            <a:ext cx="1116124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/>
              <a:t>みことば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96136" y="5229200"/>
            <a:ext cx="1152128" cy="400110"/>
          </a:xfrm>
          <a:prstGeom prst="rect">
            <a:avLst/>
          </a:prstGeom>
          <a:solidFill>
            <a:srgbClr val="66C0BC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/>
              <a:t>でんどう</a:t>
            </a:r>
          </a:p>
        </p:txBody>
      </p:sp>
    </p:spTree>
    <p:extLst>
      <p:ext uri="{BB962C8B-B14F-4D97-AF65-F5344CB8AC3E}">
        <p14:creationId xmlns:p14="http://schemas.microsoft.com/office/powerpoint/2010/main" val="41306832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C00000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/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62897"/>
            <a:ext cx="7406957" cy="770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47" y="1834789"/>
            <a:ext cx="1902131" cy="228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0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24759"/>
            <a:ext cx="2036517" cy="273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모서리가 둥근 직사각형 11"/>
          <p:cNvSpPr/>
          <p:nvPr/>
        </p:nvSpPr>
        <p:spPr>
          <a:xfrm>
            <a:off x="363980" y="404664"/>
            <a:ext cx="8416039" cy="1152128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rgbClr val="CC3300"/>
                </a:solidFill>
                <a:latin typeface="+mn-ea"/>
              </a:rPr>
              <a:t>いちにちに　いちど　</a:t>
            </a:r>
            <a:r>
              <a:rPr lang="ja-JP" altLang="en-US" sz="3600" dirty="0" err="1">
                <a:solidFill>
                  <a:srgbClr val="CC3300"/>
                </a:solidFill>
                <a:latin typeface="+mn-ea"/>
              </a:rPr>
              <a:t>せか</a:t>
            </a:r>
            <a:r>
              <a:rPr lang="ja-JP" altLang="en-US" sz="3600" dirty="0">
                <a:solidFill>
                  <a:srgbClr val="CC3300"/>
                </a:solidFill>
                <a:latin typeface="+mn-ea"/>
              </a:rPr>
              <a:t>いふくいんかの　ゆめを　みましょう</a:t>
            </a:r>
            <a:endParaRPr lang="ko-KR" altLang="en-US" sz="3600" dirty="0">
              <a:solidFill>
                <a:srgbClr val="CC33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123224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2" y="1622250"/>
            <a:ext cx="8712968" cy="52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모서리가 둥근 직사각형 16"/>
          <p:cNvSpPr/>
          <p:nvPr/>
        </p:nvSpPr>
        <p:spPr>
          <a:xfrm>
            <a:off x="313083" y="3447757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でんどうしゃの　</a:t>
            </a:r>
            <a:r>
              <a:rPr lang="ja-JP" altLang="en-US" sz="3200" dirty="0" err="1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りょてい</a:t>
            </a:r>
            <a:r>
              <a:rPr lang="ja-JP" altLang="en-US" sz="32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につ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いて　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Oval 2"/>
          <p:cNvSpPr>
            <a:spLocks/>
          </p:cNvSpPr>
          <p:nvPr/>
        </p:nvSpPr>
        <p:spPr bwMode="auto">
          <a:xfrm>
            <a:off x="285749" y="548680"/>
            <a:ext cx="892969" cy="892969"/>
          </a:xfrm>
          <a:prstGeom prst="ellipse">
            <a:avLst/>
          </a:prstGeom>
          <a:solidFill>
            <a:srgbClr val="FFC00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19" name="Oval 3"/>
          <p:cNvSpPr>
            <a:spLocks/>
          </p:cNvSpPr>
          <p:nvPr/>
        </p:nvSpPr>
        <p:spPr bwMode="auto">
          <a:xfrm>
            <a:off x="1229810" y="548681"/>
            <a:ext cx="892969" cy="892969"/>
          </a:xfrm>
          <a:prstGeom prst="ellipse">
            <a:avLst/>
          </a:prstGeom>
          <a:solidFill>
            <a:srgbClr val="FFCCFF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ー</a:t>
            </a:r>
            <a:endParaRPr lang="ko-KR" alt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0" name="Oval 4"/>
          <p:cNvSpPr>
            <a:spLocks/>
          </p:cNvSpPr>
          <p:nvPr/>
        </p:nvSpPr>
        <p:spPr bwMode="auto">
          <a:xfrm>
            <a:off x="2134195" y="548681"/>
            <a:ext cx="1002910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ラム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1" name="Oval 5"/>
          <p:cNvSpPr>
            <a:spLocks/>
          </p:cNvSpPr>
          <p:nvPr/>
        </p:nvSpPr>
        <p:spPr bwMode="auto">
          <a:xfrm>
            <a:off x="3214986" y="548681"/>
            <a:ext cx="892969" cy="892969"/>
          </a:xfrm>
          <a:prstGeom prst="ellipse">
            <a:avLst/>
          </a:prstGeom>
          <a:solidFill>
            <a:schemeClr val="accent3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2" name="Oval 6"/>
          <p:cNvSpPr>
            <a:spLocks/>
          </p:cNvSpPr>
          <p:nvPr/>
        </p:nvSpPr>
        <p:spPr bwMode="auto">
          <a:xfrm>
            <a:off x="5000924" y="562020"/>
            <a:ext cx="892969" cy="892969"/>
          </a:xfrm>
          <a:prstGeom prst="ellipse">
            <a:avLst/>
          </a:prstGeom>
          <a:solidFill>
            <a:srgbClr val="00B0F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3" name="Oval 7"/>
          <p:cNvSpPr>
            <a:spLocks/>
          </p:cNvSpPr>
          <p:nvPr/>
        </p:nvSpPr>
        <p:spPr bwMode="auto">
          <a:xfrm>
            <a:off x="5944986" y="548681"/>
            <a:ext cx="997536" cy="892969"/>
          </a:xfrm>
          <a:prstGeom prst="ellipse">
            <a:avLst/>
          </a:prstGeom>
          <a:solidFill>
            <a:srgbClr val="66FF66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44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4" name="Oval 8"/>
          <p:cNvSpPr>
            <a:spLocks/>
          </p:cNvSpPr>
          <p:nvPr/>
        </p:nvSpPr>
        <p:spPr bwMode="auto">
          <a:xfrm>
            <a:off x="6942521" y="548681"/>
            <a:ext cx="892969" cy="892969"/>
          </a:xfrm>
          <a:prstGeom prst="ellipse">
            <a:avLst/>
          </a:prstGeom>
          <a:solidFill>
            <a:srgbClr val="FFCCFF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5" name="Oval 9"/>
          <p:cNvSpPr>
            <a:spLocks/>
          </p:cNvSpPr>
          <p:nvPr/>
        </p:nvSpPr>
        <p:spPr bwMode="auto">
          <a:xfrm>
            <a:off x="7858123" y="548681"/>
            <a:ext cx="892969" cy="89296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6" name="Oval 5"/>
          <p:cNvSpPr>
            <a:spLocks/>
          </p:cNvSpPr>
          <p:nvPr/>
        </p:nvSpPr>
        <p:spPr bwMode="auto">
          <a:xfrm>
            <a:off x="4030074" y="548681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7" name="모서리가 둥근 직사각형 14"/>
          <p:cNvSpPr/>
          <p:nvPr/>
        </p:nvSpPr>
        <p:spPr>
          <a:xfrm>
            <a:off x="263802" y="2034909"/>
            <a:ext cx="8497529" cy="100018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みことばの　なかで</a:t>
            </a:r>
            <a:r>
              <a:rPr lang="ja-JP" altLang="en-US" sz="32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sz="3200" dirty="0">
                <a:solidFill>
                  <a:srgbClr val="C000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3200" dirty="0">
              <a:solidFill>
                <a:srgbClr val="C00000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solidFill>
                  <a:srgbClr val="C00000"/>
                </a:solidFill>
                <a:latin typeface="ＭＳ Ｐゴシック" panose="020B0600070205080204" pitchFamily="50" charset="-128"/>
              </a:rPr>
              <a:t>のこった　こと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を　フォーラムしよう</a:t>
            </a:r>
            <a:endParaRPr lang="en-US" altLang="ko-KR" sz="32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모서리가 둥근 직사각형 16"/>
          <p:cNvSpPr/>
          <p:nvPr/>
        </p:nvSpPr>
        <p:spPr>
          <a:xfrm>
            <a:off x="307555" y="4869160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</a:t>
            </a:r>
            <a:r>
              <a:rPr lang="ja-JP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じっせんすること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ついて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646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4005064"/>
            <a:ext cx="2125700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346711" y="1556792"/>
            <a:ext cx="8416039" cy="1152128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rgbClr val="CC3300"/>
                </a:solidFill>
                <a:latin typeface="+mn-ea"/>
              </a:rPr>
              <a:t>いまから　ぜったいに　もつべき　</a:t>
            </a:r>
            <a:endParaRPr lang="en-US" altLang="ja-JP" sz="3600" dirty="0">
              <a:solidFill>
                <a:srgbClr val="CC3300"/>
              </a:solidFill>
              <a:latin typeface="+mn-ea"/>
            </a:endParaRPr>
          </a:p>
          <a:p>
            <a:pPr algn="ctr"/>
            <a:r>
              <a:rPr lang="ja-JP" altLang="en-US" sz="3600" dirty="0">
                <a:solidFill>
                  <a:srgbClr val="CC3300"/>
                </a:solidFill>
                <a:latin typeface="+mn-ea"/>
              </a:rPr>
              <a:t>じかんが　あります</a:t>
            </a:r>
            <a:endParaRPr lang="ko-KR" altLang="en-US" sz="3600" dirty="0">
              <a:solidFill>
                <a:srgbClr val="CC33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62547108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/>
        </p:nvSpPr>
        <p:spPr bwMode="auto">
          <a:xfrm>
            <a:off x="-17269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4005064"/>
            <a:ext cx="2125700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09208" y="476672"/>
            <a:ext cx="8678401" cy="1006208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+mn-ea"/>
              </a:rPr>
              <a:t>いちにち　５ふんでも　</a:t>
            </a:r>
            <a:endParaRPr lang="en-US" altLang="ja-JP" sz="32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ja-JP" altLang="en-US" sz="3200" dirty="0">
                <a:solidFill>
                  <a:schemeClr val="bg1"/>
                </a:solidFill>
                <a:latin typeface="+mn-ea"/>
              </a:rPr>
              <a:t>ふかい　いのりの　じかんを　もとう</a:t>
            </a:r>
            <a:endParaRPr lang="ko-KR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구름 10"/>
          <p:cNvSpPr/>
          <p:nvPr/>
        </p:nvSpPr>
        <p:spPr>
          <a:xfrm>
            <a:off x="1187624" y="2060848"/>
            <a:ext cx="6860013" cy="1944216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+mn-ea"/>
              </a:rPr>
              <a:t>ヨセフが　もっていた　ちから</a:t>
            </a:r>
            <a:endParaRPr lang="en-US" altLang="ko-KR" sz="2800" b="1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en-US" altLang="ko-KR" sz="2800" b="1" dirty="0">
                <a:solidFill>
                  <a:srgbClr val="0000FF"/>
                </a:solidFill>
                <a:latin typeface="+mn-ea"/>
              </a:rPr>
              <a:t>- </a:t>
            </a:r>
            <a:r>
              <a:rPr lang="ja-JP" altLang="en-US" sz="2800" b="1" dirty="0">
                <a:solidFill>
                  <a:srgbClr val="0000FF"/>
                </a:solidFill>
                <a:latin typeface="+mn-ea"/>
              </a:rPr>
              <a:t>かみの　れいの　やどる　ひと</a:t>
            </a:r>
            <a:endParaRPr lang="en-US" altLang="ko-KR" sz="2800" b="1" dirty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45294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2234"/>
            <a:ext cx="9144000" cy="901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094" y="916409"/>
            <a:ext cx="7429500" cy="61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28" y="1556792"/>
            <a:ext cx="2083153" cy="3640285"/>
          </a:xfrm>
          <a:prstGeom prst="rect">
            <a:avLst/>
          </a:prstGeom>
          <a:noFill/>
          <a:ln>
            <a:noFill/>
          </a:ln>
          <a:effectLst>
            <a:outerShdw blurRad="254000" dist="88899" dir="14940029" algn="ctr" rotWithShape="0">
              <a:srgbClr val="19191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32799" y="270240"/>
            <a:ext cx="8678401" cy="1540105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3200" dirty="0">
                <a:solidFill>
                  <a:prstClr val="white"/>
                </a:solidFill>
                <a:latin typeface="ＭＳ Ｐゴシック" panose="020B0600070205080204" pitchFamily="50" charset="-128"/>
              </a:rPr>
              <a:t>けいやくの　りょていを　みつける　じかんを　</a:t>
            </a:r>
            <a:endParaRPr lang="en-US" altLang="ja-JP" sz="3200" dirty="0">
              <a:solidFill>
                <a:prstClr val="white"/>
              </a:solidFill>
              <a:latin typeface="ＭＳ Ｐゴシック" panose="020B0600070205080204" pitchFamily="50" charset="-128"/>
            </a:endParaRPr>
          </a:p>
          <a:p>
            <a:pPr lvl="0" algn="ctr"/>
            <a:r>
              <a:rPr lang="ja-JP" altLang="en-US" sz="3200" dirty="0">
                <a:solidFill>
                  <a:prstClr val="white"/>
                </a:solidFill>
                <a:latin typeface="ＭＳ Ｐゴシック" panose="020B0600070205080204" pitchFamily="50" charset="-128"/>
              </a:rPr>
              <a:t>もちましょう</a:t>
            </a:r>
            <a:endParaRPr lang="ko-KR" altLang="en-US" sz="32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23528" y="2038966"/>
            <a:ext cx="8587672" cy="843836"/>
          </a:xfrm>
          <a:prstGeom prst="roundRect">
            <a:avLst/>
          </a:prstGeom>
          <a:solidFill>
            <a:srgbClr val="FFE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くるしみの　なかに　かみさまの　</a:t>
            </a:r>
            <a:r>
              <a:rPr lang="ja-JP" altLang="en-US" sz="3200" dirty="0" err="1">
                <a:solidFill>
                  <a:schemeClr val="tx1"/>
                </a:solidFill>
                <a:latin typeface="+mn-ea"/>
              </a:rPr>
              <a:t>けい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かくが　</a:t>
            </a:r>
            <a:endParaRPr lang="en-US" altLang="ja-JP" sz="32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あります</a:t>
            </a:r>
            <a:endParaRPr lang="ko-KR" altLang="en-US" sz="3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1259632" y="3078362"/>
            <a:ext cx="7651568" cy="1072456"/>
          </a:xfrm>
          <a:prstGeom prst="roundRect">
            <a:avLst/>
          </a:prstGeom>
          <a:solidFill>
            <a:srgbClr val="B3F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err="1">
                <a:solidFill>
                  <a:schemeClr val="tx1"/>
                </a:solidFill>
                <a:latin typeface="ＭＳ Ｐゴシック" panose="020B0600070205080204" pitchFamily="50" charset="-128"/>
              </a:rPr>
              <a:t>べん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きょうと　タラントの　なかで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　みつけましょう</a:t>
            </a:r>
            <a:r>
              <a:rPr lang="en-US" altLang="ko-KR" sz="3200" dirty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3200" dirty="0">
              <a:solidFill>
                <a:schemeClr val="tx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2053828" y="4385186"/>
            <a:ext cx="6842376" cy="163610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しょうがいを　とおして　なしとげられる　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けいやくなので　あせる　ひつようは　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ありません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691912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C00000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/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62897"/>
            <a:ext cx="7406957" cy="770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47" y="1834789"/>
            <a:ext cx="1902131" cy="228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0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24759"/>
            <a:ext cx="2036517" cy="273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모서리가 둥근 직사각형 11"/>
          <p:cNvSpPr/>
          <p:nvPr/>
        </p:nvSpPr>
        <p:spPr>
          <a:xfrm>
            <a:off x="363980" y="404664"/>
            <a:ext cx="8416039" cy="1152128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rgbClr val="CC3300"/>
                </a:solidFill>
                <a:latin typeface="+mn-ea"/>
              </a:rPr>
              <a:t>いちにちに　いちど　</a:t>
            </a:r>
            <a:r>
              <a:rPr lang="ja-JP" altLang="en-US" sz="3600" dirty="0" err="1">
                <a:solidFill>
                  <a:srgbClr val="CC3300"/>
                </a:solidFill>
                <a:latin typeface="+mn-ea"/>
              </a:rPr>
              <a:t>せか</a:t>
            </a:r>
            <a:r>
              <a:rPr lang="ja-JP" altLang="en-US" sz="3600" dirty="0">
                <a:solidFill>
                  <a:srgbClr val="CC3300"/>
                </a:solidFill>
                <a:latin typeface="+mn-ea"/>
              </a:rPr>
              <a:t>いふくいんかの　ゆめを　みましょう</a:t>
            </a:r>
            <a:endParaRPr lang="ko-KR" altLang="en-US" sz="3600" dirty="0">
              <a:solidFill>
                <a:srgbClr val="CC33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36375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-31750" y="1072794"/>
            <a:ext cx="9175750" cy="3509963"/>
          </a:xfrm>
          <a:custGeom>
            <a:avLst/>
            <a:gdLst>
              <a:gd name="T0" fmla="*/ 0 w 21600"/>
              <a:gd name="T1" fmla="*/ 4018 h 21600"/>
              <a:gd name="T2" fmla="*/ 21516 w 21600"/>
              <a:gd name="T3" fmla="*/ 0 h 21600"/>
              <a:gd name="T4" fmla="*/ 21600 w 21600"/>
              <a:gd name="T5" fmla="*/ 21600 h 21600"/>
              <a:gd name="T6" fmla="*/ 2 w 21600"/>
              <a:gd name="T7" fmla="*/ 15900 h 21600"/>
              <a:gd name="T8" fmla="*/ 0 w 21600"/>
              <a:gd name="T9" fmla="*/ 4018 h 21600"/>
              <a:gd name="T10" fmla="*/ 0 w 21600"/>
              <a:gd name="T11" fmla="*/ 401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4018"/>
                </a:moveTo>
                <a:lnTo>
                  <a:pt x="21516" y="0"/>
                </a:lnTo>
                <a:lnTo>
                  <a:pt x="21600" y="21600"/>
                </a:lnTo>
                <a:lnTo>
                  <a:pt x="2" y="15900"/>
                </a:lnTo>
                <a:lnTo>
                  <a:pt x="0" y="4018"/>
                </a:lnTo>
                <a:close/>
                <a:moveTo>
                  <a:pt x="0" y="4018"/>
                </a:moveTo>
              </a:path>
            </a:pathLst>
          </a:custGeom>
          <a:solidFill>
            <a:srgbClr val="FFCC00"/>
          </a:solidFill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131840" y="1635873"/>
            <a:ext cx="5184576" cy="1537329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5400" dirty="0">
                <a:solidFill>
                  <a:srgbClr val="C00000"/>
                </a:solidFill>
                <a:latin typeface="+mn-ea"/>
                <a:ea typeface="+mn-ea"/>
              </a:rPr>
              <a:t>でんどうしゃの　</a:t>
            </a:r>
            <a:r>
              <a:rPr lang="ja-JP" altLang="en-US" sz="5400" dirty="0" err="1">
                <a:solidFill>
                  <a:srgbClr val="C00000"/>
                </a:solidFill>
                <a:latin typeface="+mn-ea"/>
                <a:ea typeface="+mn-ea"/>
              </a:rPr>
              <a:t>りょてい</a:t>
            </a:r>
            <a:endParaRPr lang="ko-KR" altLang="en-US" sz="5400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872" y="3044279"/>
            <a:ext cx="4032448" cy="769441"/>
          </a:xfrm>
          <a:prstGeom prst="rect">
            <a:avLst/>
          </a:prstGeom>
          <a:solidFill>
            <a:srgbClr val="AFEAFF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latin typeface="+mn-ea"/>
              </a:rPr>
              <a:t>Ⅱ</a:t>
            </a:r>
            <a:r>
              <a:rPr lang="ja-JP" altLang="en-US" sz="4400" dirty="0">
                <a:latin typeface="+mn-ea"/>
              </a:rPr>
              <a:t>テモテ</a:t>
            </a:r>
            <a:r>
              <a:rPr lang="en-US" altLang="ko-KR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4:1-5</a:t>
            </a:r>
            <a:endParaRPr lang="ko-KR" altLang="en-US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 rot="32380">
            <a:off x="-41929" y="1008281"/>
            <a:ext cx="3023314" cy="3214314"/>
          </a:xfrm>
          <a:custGeom>
            <a:avLst/>
            <a:gdLst>
              <a:gd name="T0" fmla="*/ 3431337 w 21600"/>
              <a:gd name="T1" fmla="*/ 0 h 21600"/>
              <a:gd name="T2" fmla="*/ 0 w 21600"/>
              <a:gd name="T3" fmla="*/ 883276 h 21600"/>
              <a:gd name="T4" fmla="*/ 27625 w 21600"/>
              <a:gd name="T5" fmla="*/ 4013200 h 21600"/>
              <a:gd name="T6" fmla="*/ 4202113 w 21600"/>
              <a:gd name="T7" fmla="*/ 2911614 h 21600"/>
              <a:gd name="T8" fmla="*/ 3431337 w 21600"/>
              <a:gd name="T9" fmla="*/ 0 h 21600"/>
              <a:gd name="T10" fmla="*/ 3431337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17638" y="0"/>
                </a:moveTo>
                <a:lnTo>
                  <a:pt x="0" y="4754"/>
                </a:lnTo>
                <a:lnTo>
                  <a:pt x="142" y="21600"/>
                </a:lnTo>
                <a:lnTo>
                  <a:pt x="21600" y="15671"/>
                </a:lnTo>
                <a:lnTo>
                  <a:pt x="17638" y="0"/>
                </a:lnTo>
                <a:close/>
                <a:moveTo>
                  <a:pt x="17638" y="0"/>
                </a:moveTo>
              </a:path>
            </a:pathLst>
          </a:custGeom>
          <a:solidFill>
            <a:srgbClr val="B0413E"/>
          </a:solidFill>
          <a:ln>
            <a:noFill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10" name="Rectangle 13"/>
          <p:cNvSpPr>
            <a:spLocks/>
          </p:cNvSpPr>
          <p:nvPr/>
        </p:nvSpPr>
        <p:spPr bwMode="auto">
          <a:xfrm>
            <a:off x="251520" y="1404264"/>
            <a:ext cx="994767" cy="200054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13000" dirty="0">
                <a:solidFill>
                  <a:srgbClr val="FFD0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4</a:t>
            </a: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1246287" y="1999884"/>
            <a:ext cx="885900" cy="1231106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8000" dirty="0">
                <a:solidFill>
                  <a:srgbClr val="FFD0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헤움네모고딕162" charset="0"/>
              </a:rPr>
              <a:t>か</a:t>
            </a:r>
            <a:endParaRPr lang="ko-KR" altLang="en-US" sz="8000" dirty="0">
              <a:solidFill>
                <a:srgbClr val="FFD0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sym typeface="헤움네모고딕16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348279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/>
              <a:t>.</a:t>
            </a:r>
            <a:endParaRPr lang="ko-KR" altLang="en-US" sz="32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764704"/>
            <a:ext cx="964304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247578" y="175857"/>
            <a:ext cx="8678401" cy="876879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4400" dirty="0">
                <a:solidFill>
                  <a:srgbClr val="FFC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4400" dirty="0">
                <a:solidFill>
                  <a:srgbClr val="FFC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あきらかな</a:t>
            </a:r>
            <a:r>
              <a:rPr lang="ko-KR" altLang="en-US" sz="4400" dirty="0">
                <a:solidFill>
                  <a:srgbClr val="FFC0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じじつを　いいました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683568" y="2196301"/>
            <a:ext cx="8469347" cy="69520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さばきぬし　キリストの　みまえで　めいじました</a:t>
            </a:r>
            <a:endParaRPr lang="ko-KR" altLang="en-US" sz="3200" dirty="0">
              <a:solidFill>
                <a:srgbClr val="0000FF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6792" y="3081395"/>
            <a:ext cx="7369377" cy="6952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　あらわれを　おもって　めいじました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-17126" y="1296590"/>
            <a:ext cx="5957278" cy="664419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　みまえで　めいじました</a:t>
            </a:r>
            <a:endParaRPr lang="ko-KR" altLang="en-US" sz="3200" dirty="0">
              <a:solidFill>
                <a:srgbClr val="0000FF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93096"/>
            <a:ext cx="3951545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모서리가 둥근 직사각형 16"/>
          <p:cNvSpPr/>
          <p:nvPr/>
        </p:nvSpPr>
        <p:spPr>
          <a:xfrm>
            <a:off x="2195736" y="3945491"/>
            <a:ext cx="6974833" cy="6952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　みくにを　おもって　めいじました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73152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3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/>
              <a:t>.</a:t>
            </a:r>
            <a:endParaRPr lang="ko-KR" altLang="en-US" sz="3200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255955" y="260648"/>
            <a:ext cx="8678401" cy="86409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solidFill>
                  <a:srgbClr val="FFD0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400" dirty="0">
                <a:solidFill>
                  <a:srgbClr val="FFD0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みことばを　のべつたえなさい</a:t>
            </a:r>
            <a:r>
              <a:rPr lang="en-US" altLang="ko-KR" sz="4400" dirty="0">
                <a:solidFill>
                  <a:srgbClr val="FFD0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lang="ko-KR" altLang="en-US" sz="3200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539552" y="1238803"/>
            <a:ext cx="7704856" cy="948539"/>
          </a:xfrm>
          <a:prstGeom prst="roundRect">
            <a:avLst/>
          </a:prstGeom>
          <a:solidFill>
            <a:srgbClr val="B3F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ひとびとは　けんぜんな　おしえに　みみを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かそうと　しません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51" y="3501007"/>
            <a:ext cx="2315727" cy="348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081395"/>
            <a:ext cx="5900390" cy="389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모서리가 둥근 직사각형 13"/>
          <p:cNvSpPr/>
          <p:nvPr/>
        </p:nvSpPr>
        <p:spPr>
          <a:xfrm>
            <a:off x="539552" y="2187343"/>
            <a:ext cx="7542222" cy="6644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くう</a:t>
            </a:r>
            <a:r>
              <a:rPr lang="ja-JP" altLang="en-US" sz="32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そうばなしに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それていきます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768491" y="2865371"/>
            <a:ext cx="6755838" cy="93785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ときが　よくても　わるくても　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しっかり　やりなさい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64967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14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/>
              <a:t>.</a:t>
            </a:r>
            <a:endParaRPr lang="ko-KR" altLang="en-US" sz="3200" dirty="0"/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764704"/>
            <a:ext cx="964304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모서리가 둥근 직사각형 9"/>
          <p:cNvSpPr/>
          <p:nvPr/>
        </p:nvSpPr>
        <p:spPr>
          <a:xfrm>
            <a:off x="220510" y="300404"/>
            <a:ext cx="8815986" cy="190446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4400" dirty="0">
                <a:solidFill>
                  <a:srgbClr val="FFD0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4400" dirty="0">
                <a:solidFill>
                  <a:srgbClr val="FFD0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パウロは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ゆうかんに　たたかい　</a:t>
            </a:r>
            <a:endParaRPr lang="en-US" altLang="ja-JP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はしるべき　みちのりを　はしりおえ</a:t>
            </a:r>
            <a:endParaRPr lang="en-US" altLang="ja-JP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しんこうを　まもりとおしたと　こくはく　しました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776075" y="3081821"/>
            <a:ext cx="7704856" cy="1020973"/>
          </a:xfrm>
          <a:prstGeom prst="roundRect">
            <a:avLst/>
          </a:prstGeom>
          <a:solidFill>
            <a:srgbClr val="FFB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ぎの　えいかんが　わたしのために　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よういされていると　いいました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306" y="4293096"/>
            <a:ext cx="3951545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7267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3834</TotalTime>
  <Words>286</Words>
  <Application>Microsoft Office PowerPoint</Application>
  <PresentationFormat>画面に合わせる (4:3)</PresentationFormat>
  <Paragraphs>184</Paragraphs>
  <Slides>17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30" baseType="lpstr">
      <vt:lpstr>Gill Sans</vt:lpstr>
      <vt:lpstr>굴림</vt:lpstr>
      <vt:lpstr>HY견고딕</vt:lpstr>
      <vt:lpstr>HY강B</vt:lpstr>
      <vt:lpstr>KT&amp;G 상상제목OTF B</vt:lpstr>
      <vt:lpstr>Lucida Grande</vt:lpstr>
      <vt:lpstr>맑은 고딕</vt:lpstr>
      <vt:lpstr>ＭＳ Ｐゴシック</vt:lpstr>
      <vt:lpstr>ヒラギノ角ゴ ProN W3</vt:lpstr>
      <vt:lpstr>한컴 윤고딕 240</vt:lpstr>
      <vt:lpstr>헤움네모고딕162</vt:lpstr>
      <vt:lpstr>Arial</vt:lpstr>
      <vt:lpstr>Office 테마</vt:lpstr>
      <vt:lpstr>でんどうしゃの　りょてい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でんどうしゃの　りょてい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영혼사랑</dc:title>
  <dc:creator>김지영</dc:creator>
  <cp:lastModifiedBy>佐々木 智香子</cp:lastModifiedBy>
  <cp:revision>441</cp:revision>
  <dcterms:created xsi:type="dcterms:W3CDTF">2017-08-25T05:53:34Z</dcterms:created>
  <dcterms:modified xsi:type="dcterms:W3CDTF">2018-10-26T13:32:20Z</dcterms:modified>
</cp:coreProperties>
</file>