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13" r:id="rId3"/>
    <p:sldId id="312" r:id="rId4"/>
    <p:sldId id="314" r:id="rId5"/>
    <p:sldId id="278" r:id="rId6"/>
    <p:sldId id="306" r:id="rId7"/>
    <p:sldId id="316" r:id="rId8"/>
    <p:sldId id="317" r:id="rId9"/>
    <p:sldId id="315" r:id="rId10"/>
    <p:sldId id="319" r:id="rId11"/>
    <p:sldId id="320" r:id="rId12"/>
    <p:sldId id="321" r:id="rId13"/>
    <p:sldId id="322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FFFF"/>
    <a:srgbClr val="FFD03B"/>
    <a:srgbClr val="FF9900"/>
    <a:srgbClr val="EEB500"/>
    <a:srgbClr val="FF66FF"/>
    <a:srgbClr val="30F835"/>
    <a:srgbClr val="0000FF"/>
    <a:srgbClr val="009A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53" autoAdjust="0"/>
  </p:normalViewPr>
  <p:slideViewPr>
    <p:cSldViewPr>
      <p:cViewPr varScale="1">
        <p:scale>
          <a:sx n="91" d="100"/>
          <a:sy n="91" d="100"/>
        </p:scale>
        <p:origin x="14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2018-02-02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霊的サミットは礼拝とみことば、祈りを通して、霊的な力を得る者。</a:t>
            </a:r>
          </a:p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技能サミットは神様の力で勉強</a:t>
            </a:r>
            <a:r>
              <a:rPr lang="en-US" altLang="ja-JP" sz="2200" dirty="0" smtClean="0">
                <a:latin typeface="Lucida Grande" charset="0"/>
                <a:ea typeface="굴림" charset="-127"/>
                <a:sym typeface="Lucida Grande" charset="0"/>
              </a:rPr>
              <a:t>,</a:t>
            </a:r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タラントに実が現れる者</a:t>
            </a:r>
          </a:p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文化サミットは現場のエリートとして文化の流れを変える世界福音化の主役</a:t>
            </a:r>
            <a:endParaRPr lang="en-US" altLang="ko-KR" sz="2200" dirty="0" smtClean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497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レムナントのときの小さな持続は未来の大きな答えを左右します</a:t>
            </a:r>
            <a:r>
              <a:rPr lang="ko-KR" altLang="en-US" sz="2200" dirty="0" smtClean="0">
                <a:latin typeface="Lucida Grande" charset="0"/>
                <a:ea typeface="굴림" charset="-127"/>
                <a:sym typeface="Lucida Grande" charset="0"/>
              </a:rPr>
              <a:t> 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00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霊的な力を受けながら勉強をすれば、未来が見えます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7198-D9B3-488F-A095-8D46CBE8EDA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4833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レムナントのときの小さな持続は未来の大きな答えを左右します</a:t>
            </a:r>
            <a:r>
              <a:rPr lang="ko-KR" altLang="en-US" sz="2200" dirty="0" smtClean="0">
                <a:latin typeface="Lucida Grande" charset="0"/>
                <a:ea typeface="굴림" charset="-127"/>
                <a:sym typeface="Lucida Grande" charset="0"/>
              </a:rPr>
              <a:t> 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174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709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228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89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287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607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3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2018-02-02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2018-02-02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2018-02-02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8" y="1293162"/>
            <a:ext cx="7758223" cy="551911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352928" cy="108012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dirty="0" smtClean="0">
                <a:latin typeface="+mn-ea"/>
                <a:ea typeface="+mn-ea"/>
              </a:rPr>
              <a:t>サミットの　はじまり</a:t>
            </a:r>
            <a:r>
              <a:rPr lang="en-US" altLang="ko-KR" dirty="0" smtClean="0">
                <a:latin typeface="+mn-ea"/>
                <a:ea typeface="+mn-ea"/>
              </a:rPr>
              <a:t>- </a:t>
            </a:r>
            <a:r>
              <a:rPr lang="ja-JP" altLang="en-US" dirty="0" smtClean="0">
                <a:latin typeface="+mn-ea"/>
                <a:ea typeface="+mn-ea"/>
              </a:rPr>
              <a:t>ゆるし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843808" y="1556792"/>
            <a:ext cx="3456384" cy="64807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altLang="ja-JP" sz="3600" dirty="0" smtClean="0">
                <a:solidFill>
                  <a:schemeClr val="tx2"/>
                </a:solidFill>
                <a:latin typeface="+mn-ea"/>
              </a:rPr>
              <a:t>Ⅱ</a:t>
            </a:r>
            <a:r>
              <a:rPr lang="ja-JP" altLang="en-US" sz="3600" dirty="0" smtClean="0">
                <a:solidFill>
                  <a:schemeClr val="tx2"/>
                </a:solidFill>
                <a:latin typeface="+mn-ea"/>
              </a:rPr>
              <a:t>コリント</a:t>
            </a:r>
            <a:r>
              <a:rPr lang="en-US" altLang="ko-KR" sz="36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2:5-11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46" y="1102200"/>
            <a:ext cx="8735397" cy="5699029"/>
          </a:xfrm>
          <a:prstGeom prst="rect">
            <a:avLst/>
          </a:prstGeom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33144" y="102234"/>
            <a:ext cx="9144000" cy="1260615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pc="3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うりして　もどってきた　ぐんたいは</a:t>
            </a:r>
            <a:endParaRPr lang="en-US" altLang="ja-JP" sz="3200" spc="3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しょうりを　しらせる　かおりを　はなちました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4" name="구름 모양 설명선 3"/>
          <p:cNvSpPr/>
          <p:nvPr/>
        </p:nvSpPr>
        <p:spPr>
          <a:xfrm>
            <a:off x="5504382" y="2204864"/>
            <a:ext cx="3435316" cy="2232248"/>
          </a:xfrm>
          <a:prstGeom prst="cloudCallout">
            <a:avLst>
              <a:gd name="adj1" fmla="val -45951"/>
              <a:gd name="adj2" fmla="val 82666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うりの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かお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4" name="구름 모양 설명선 13"/>
          <p:cNvSpPr/>
          <p:nvPr/>
        </p:nvSpPr>
        <p:spPr>
          <a:xfrm>
            <a:off x="8319" y="2032288"/>
            <a:ext cx="3287579" cy="2232248"/>
          </a:xfrm>
          <a:prstGeom prst="cloudCallout">
            <a:avLst>
              <a:gd name="adj1" fmla="val 35450"/>
              <a:gd name="adj2" fmla="val 7636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まけた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かおり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05701" y="1397641"/>
            <a:ext cx="2692813" cy="6120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まけた　もの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580112" y="1398625"/>
            <a:ext cx="3124861" cy="612068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うりした　もの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473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1" y="988560"/>
            <a:ext cx="8735397" cy="5699029"/>
          </a:xfrm>
          <a:prstGeom prst="rect">
            <a:avLst/>
          </a:prstGeom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0" name="Picture 2" descr="\\psf\Home\Documents\학원복음화 작업\2013년 09월 학원복음화\5과\여자 렘넌트 겁에 질림 반대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42" y="2612347"/>
            <a:ext cx="2324140" cy="412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333" y="4662461"/>
            <a:ext cx="2560049" cy="256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오른쪽 화살표 11"/>
          <p:cNvSpPr/>
          <p:nvPr/>
        </p:nvSpPr>
        <p:spPr>
          <a:xfrm>
            <a:off x="0" y="138010"/>
            <a:ext cx="9252520" cy="922256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en-US" altLang="ko-KR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クリスチャンは　２つの　かおりを　はなちます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4" name="구름 모양 설명선 3"/>
          <p:cNvSpPr/>
          <p:nvPr/>
        </p:nvSpPr>
        <p:spPr>
          <a:xfrm>
            <a:off x="5504382" y="2204864"/>
            <a:ext cx="3435316" cy="2232248"/>
          </a:xfrm>
          <a:prstGeom prst="cloudCallout">
            <a:avLst>
              <a:gd name="adj1" fmla="val -45951"/>
              <a:gd name="adj2" fmla="val 82666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いのちに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いたらせる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かおり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4" name="구름 모양 설명선 13"/>
          <p:cNvSpPr/>
          <p:nvPr/>
        </p:nvSpPr>
        <p:spPr>
          <a:xfrm>
            <a:off x="8319" y="2032288"/>
            <a:ext cx="3287579" cy="2232248"/>
          </a:xfrm>
          <a:prstGeom prst="cloudCallout">
            <a:avLst>
              <a:gd name="adj1" fmla="val 35450"/>
              <a:gd name="adj2" fmla="val 7636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　に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いたらせる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かおり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05701" y="1398625"/>
            <a:ext cx="2692813" cy="6120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ほろびる　もの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580112" y="1398625"/>
            <a:ext cx="3124861" cy="612068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すくわれた　もの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020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263295" cy="5352604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95536" y="548680"/>
            <a:ext cx="828092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レムナントは</a:t>
            </a:r>
            <a:r>
              <a:rPr lang="ko-KR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れいてきサミット</a:t>
            </a: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です</a:t>
            </a:r>
            <a:r>
              <a:rPr lang="en-US" altLang="ko-KR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163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정오각형 2"/>
          <p:cNvSpPr/>
          <p:nvPr/>
        </p:nvSpPr>
        <p:spPr>
          <a:xfrm>
            <a:off x="579218" y="1771471"/>
            <a:ext cx="2376264" cy="1885850"/>
          </a:xfrm>
          <a:prstGeom prst="pentagon">
            <a:avLst/>
          </a:prstGeom>
          <a:solidFill>
            <a:srgbClr val="30F8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みことば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정오각형 18"/>
          <p:cNvSpPr/>
          <p:nvPr/>
        </p:nvSpPr>
        <p:spPr>
          <a:xfrm>
            <a:off x="681201" y="3789040"/>
            <a:ext cx="2263132" cy="1885850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いの</a:t>
            </a: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り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정오각형 19"/>
          <p:cNvSpPr/>
          <p:nvPr/>
        </p:nvSpPr>
        <p:spPr>
          <a:xfrm>
            <a:off x="5880812" y="1788934"/>
            <a:ext cx="2592288" cy="1850924"/>
          </a:xfrm>
          <a:prstGeom prst="pentago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れいはい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정오각형 20"/>
          <p:cNvSpPr/>
          <p:nvPr/>
        </p:nvSpPr>
        <p:spPr>
          <a:xfrm>
            <a:off x="6168844" y="3789040"/>
            <a:ext cx="2016224" cy="1885850"/>
          </a:xfrm>
          <a:prstGeom prst="pentagon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じぞく</a:t>
            </a:r>
            <a:endParaRPr lang="en-US" altLang="ko-KR" sz="3200" dirty="0" smtClean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" name="Picture 2" descr="\\psf\Home\Documents\학원복음화 작업\2013년 09월 학원복음화\5과\여자 렘넌트 겁에 질림 반대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42" y="2612347"/>
            <a:ext cx="2324140" cy="412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333" y="4662461"/>
            <a:ext cx="2560049" cy="256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모서리가 둥근 직사각형 8"/>
          <p:cNvSpPr/>
          <p:nvPr/>
        </p:nvSpPr>
        <p:spPr>
          <a:xfrm>
            <a:off x="395536" y="366990"/>
            <a:ext cx="8352928" cy="116185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れいてきな　ちからを　やしなう　</a:t>
            </a:r>
            <a:endParaRPr lang="en-US" altLang="ja-JP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0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サミット</a:t>
            </a: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じかんを　もちましょう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010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263295" cy="5352604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95536" y="548680"/>
            <a:ext cx="828092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b="1" dirty="0" smtClean="0">
                <a:solidFill>
                  <a:schemeClr val="bg1"/>
                </a:solidFill>
                <a:latin typeface="+mn-ea"/>
              </a:rPr>
              <a:t>サミット</a:t>
            </a:r>
            <a:r>
              <a:rPr lang="ko-KR" altLang="en-US" sz="36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200" b="1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(summit)</a:t>
            </a:r>
            <a:r>
              <a:rPr lang="en-US" altLang="ko-KR" sz="32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やまの　ちょうじょう、てっぺん</a:t>
            </a:r>
            <a:endParaRPr lang="ko-KR" altLang="en-US" sz="32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65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548680"/>
            <a:ext cx="8280920" cy="9110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+mn-ea"/>
              </a:rPr>
              <a:t>まず　れいてきサミットに　なれば　</a:t>
            </a:r>
            <a:endParaRPr lang="en-US" altLang="ja-JP" sz="32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+mn-ea"/>
              </a:rPr>
              <a:t>ついて　くることが　あります</a:t>
            </a:r>
            <a:endParaRPr lang="ko-KR" altLang="en-US" sz="32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" name="Picture 2" descr="\\psf\Home\Documents\학원복음화 작업\2013년 09월 학원복음화\5과\여자 렘넌트 겁에 질림 반대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140" y="3861048"/>
            <a:ext cx="1620241" cy="287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426032"/>
            <a:ext cx="1796478" cy="179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5004048" y="1724728"/>
            <a:ext cx="3672408" cy="6471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れいてきな　ちから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오른쪽 화살표 1"/>
          <p:cNvSpPr/>
          <p:nvPr/>
        </p:nvSpPr>
        <p:spPr>
          <a:xfrm>
            <a:off x="287524" y="1436244"/>
            <a:ext cx="4284476" cy="12241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れいてきサミット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271540" y="2660380"/>
            <a:ext cx="4284476" cy="12241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err="1" smtClean="0">
                <a:solidFill>
                  <a:schemeClr val="tx1"/>
                </a:solidFill>
                <a:latin typeface="+mn-ea"/>
              </a:rPr>
              <a:t>ぎのう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サミット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000026" y="2948864"/>
            <a:ext cx="3604422" cy="6471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べんきょう、タラント</a:t>
            </a:r>
            <a:endParaRPr lang="ko-KR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6" name="오른쪽 화살표 15"/>
          <p:cNvSpPr/>
          <p:nvPr/>
        </p:nvSpPr>
        <p:spPr>
          <a:xfrm>
            <a:off x="251520" y="3789040"/>
            <a:ext cx="4284476" cy="122413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ぶんかサミット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037686" y="4077524"/>
            <a:ext cx="3566762" cy="6471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err="1" smtClean="0">
                <a:solidFill>
                  <a:schemeClr val="tx1"/>
                </a:solidFill>
                <a:latin typeface="+mn-ea"/>
              </a:rPr>
              <a:t>せか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いふくいんか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875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3" y="1398872"/>
            <a:ext cx="8263295" cy="5352604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95536" y="548680"/>
            <a:ext cx="8280920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b="1" dirty="0" smtClean="0">
                <a:solidFill>
                  <a:schemeClr val="bg1"/>
                </a:solidFill>
                <a:latin typeface="+mn-ea"/>
              </a:rPr>
              <a:t>やまの　ちょうじょうに　たてば　すべてが　みえます</a:t>
            </a:r>
            <a:endParaRPr lang="ko-KR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271540" y="2660380"/>
            <a:ext cx="3436364" cy="12241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れいてきな　ちから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269930" y="3884516"/>
            <a:ext cx="3437973" cy="12241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べんきょう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타원형 설명선 9"/>
          <p:cNvSpPr/>
          <p:nvPr/>
        </p:nvSpPr>
        <p:spPr>
          <a:xfrm>
            <a:off x="3707903" y="2060848"/>
            <a:ext cx="4996245" cy="1832796"/>
          </a:xfrm>
          <a:prstGeom prst="wedgeEllipseCallout">
            <a:avLst>
              <a:gd name="adj1" fmla="val -45025"/>
              <a:gd name="adj2" fmla="val 5317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みらいが　みえます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1678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정오각형 2"/>
          <p:cNvSpPr/>
          <p:nvPr/>
        </p:nvSpPr>
        <p:spPr>
          <a:xfrm>
            <a:off x="683568" y="1512386"/>
            <a:ext cx="2376264" cy="1885850"/>
          </a:xfrm>
          <a:prstGeom prst="pentagon">
            <a:avLst/>
          </a:prstGeom>
          <a:solidFill>
            <a:srgbClr val="30F8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みことば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정오각형 18"/>
          <p:cNvSpPr/>
          <p:nvPr/>
        </p:nvSpPr>
        <p:spPr>
          <a:xfrm>
            <a:off x="681201" y="3789040"/>
            <a:ext cx="2263132" cy="1885850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いの</a:t>
            </a: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り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정오각형 19"/>
          <p:cNvSpPr/>
          <p:nvPr/>
        </p:nvSpPr>
        <p:spPr>
          <a:xfrm>
            <a:off x="5868144" y="1512386"/>
            <a:ext cx="2592288" cy="1850924"/>
          </a:xfrm>
          <a:prstGeom prst="pentago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れいはい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정오각형 20"/>
          <p:cNvSpPr/>
          <p:nvPr/>
        </p:nvSpPr>
        <p:spPr>
          <a:xfrm>
            <a:off x="6168844" y="3789040"/>
            <a:ext cx="2016224" cy="1885850"/>
          </a:xfrm>
          <a:prstGeom prst="pentagon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じぞく</a:t>
            </a:r>
            <a:endParaRPr lang="en-US" altLang="ko-KR" sz="32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548680"/>
            <a:ext cx="8424936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bg1"/>
                </a:solidFill>
                <a:latin typeface="+mn-ea"/>
              </a:rPr>
              <a:t>れいてきな　ちからを　やしなう</a:t>
            </a:r>
            <a:r>
              <a:rPr lang="ko-KR" altLang="en-US" sz="320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サミットのじかん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" name="Picture 2" descr="\\psf\Home\Documents\학원복음화 작업\2013년 09월 학원복음화\5과\여자 렘넌트 겁에 질림 반대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42" y="2612347"/>
            <a:ext cx="2324140" cy="412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333" y="4662461"/>
            <a:ext cx="2560049" cy="256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8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7962793" cy="5664647"/>
          </a:xfrm>
          <a:prstGeom prst="rect">
            <a:avLst/>
          </a:prstGeom>
        </p:spPr>
      </p:pic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3833" y="114212"/>
            <a:ext cx="9144000" cy="1346774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spc="300" dirty="0" smtClean="0">
                <a:solidFill>
                  <a:schemeClr val="bg1"/>
                </a:solidFill>
                <a:latin typeface="+mn-ea"/>
              </a:rPr>
              <a:t>パウロと　でんどうチームは　ふくいんを　</a:t>
            </a:r>
            <a:endParaRPr lang="en-US" altLang="ja-JP" sz="2800" spc="3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spc="300" dirty="0" smtClean="0">
                <a:solidFill>
                  <a:schemeClr val="bg1"/>
                </a:solidFill>
                <a:latin typeface="+mn-ea"/>
              </a:rPr>
              <a:t>つたえた　ときに　おおくの　くるしみを　うけました</a:t>
            </a:r>
            <a:endParaRPr lang="ko-KR" altLang="en-US" sz="3200" spc="3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3170295" cy="343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59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30" y="1060266"/>
            <a:ext cx="8178133" cy="5817837"/>
          </a:xfrm>
          <a:prstGeom prst="rect">
            <a:avLst/>
          </a:prstGeom>
        </p:spPr>
      </p:pic>
      <p:sp>
        <p:nvSpPr>
          <p:cNvPr id="8" name="액자 7"/>
          <p:cNvSpPr/>
          <p:nvPr/>
        </p:nvSpPr>
        <p:spPr>
          <a:xfrm>
            <a:off x="0" y="-546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0" y="0"/>
            <a:ext cx="9144000" cy="1340768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CR Dotum" panose="020B0604000101010101" pitchFamily="50" charset="-128"/>
              </a:rPr>
              <a:t>1. 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HCR Dotum" panose="020B0604000101010101" pitchFamily="50" charset="-128"/>
              </a:rPr>
              <a:t>でんどうしゃの　ために　いのる　りゆうが　あります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CR Dotum" panose="020B0604000101010101" pitchFamily="50" charset="-128"/>
              <a:cs typeface="HCR Dotum" panose="020B0604000101010101" pitchFamily="50" charset="-128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51520" y="1520788"/>
            <a:ext cx="8352928" cy="6120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ふくいんを　しる　ものだから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です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1:1-2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51520" y="2816932"/>
            <a:ext cx="8496944" cy="828092"/>
          </a:xfrm>
          <a:prstGeom prst="rect">
            <a:avLst/>
          </a:prstGeom>
          <a:solidFill>
            <a:srgbClr val="FFD0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かみさまだけに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たよる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ように　するため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です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1:8-9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23849" y="4115424"/>
            <a:ext cx="8496944" cy="897751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いのりには　ちからが　あるため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です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1:11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205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0" y="11529"/>
            <a:ext cx="9144000" cy="1346774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きょうかいには　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まちがった　ことを　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　</a:t>
            </a:r>
            <a:endParaRPr lang="en-US" altLang="ja-JP" sz="3200" spc="3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ひとも　います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85441"/>
            <a:ext cx="1944216" cy="414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84392"/>
            <a:ext cx="1606237" cy="346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31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2705089" cy="293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057" y="1649241"/>
            <a:ext cx="5781053" cy="50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0" y="138010"/>
            <a:ext cx="9144000" cy="1100798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あやまった　ものを　ゆるす　</a:t>
            </a:r>
            <a:endParaRPr lang="en-US" altLang="ja-JP" sz="3200" spc="3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りゆうが　あります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51520" y="1520787"/>
            <a:ext cx="8352928" cy="8857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すでに　おおくの　ひなんを　うけたからです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2:6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51520" y="2816931"/>
            <a:ext cx="8496944" cy="1016513"/>
          </a:xfrm>
          <a:prstGeom prst="rect">
            <a:avLst/>
          </a:prstGeom>
          <a:solidFill>
            <a:srgbClr val="FFD0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ふかい　かなしみに　おしつぶされないように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するためです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2:7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23849" y="4115424"/>
            <a:ext cx="8496944" cy="956545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サタンに　だまされないように　するためです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2:11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039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1506</TotalTime>
  <Words>194</Words>
  <Application>Microsoft Office PowerPoint</Application>
  <PresentationFormat>画面に合わせる (4:3)</PresentationFormat>
  <Paragraphs>69</Paragraphs>
  <Slides>13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2" baseType="lpstr">
      <vt:lpstr>굴림</vt:lpstr>
      <vt:lpstr>HCR Dotum</vt:lpstr>
      <vt:lpstr>HY견고딕</vt:lpstr>
      <vt:lpstr>Lucida Grande</vt:lpstr>
      <vt:lpstr>맑은 고딕</vt:lpstr>
      <vt:lpstr>ＭＳ Ｐゴシック</vt:lpstr>
      <vt:lpstr>Arial</vt:lpstr>
      <vt:lpstr>Helvetica</vt:lpstr>
      <vt:lpstr>Office 테마</vt:lpstr>
      <vt:lpstr>サミットの　はじまり- ゆるし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169</cp:revision>
  <dcterms:created xsi:type="dcterms:W3CDTF">2017-08-25T05:53:34Z</dcterms:created>
  <dcterms:modified xsi:type="dcterms:W3CDTF">2018-02-02T04:24:05Z</dcterms:modified>
</cp:coreProperties>
</file>