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6" r:id="rId3"/>
    <p:sldId id="337" r:id="rId4"/>
    <p:sldId id="338" r:id="rId5"/>
    <p:sldId id="339" r:id="rId6"/>
    <p:sldId id="306" r:id="rId7"/>
    <p:sldId id="329" r:id="rId8"/>
    <p:sldId id="331" r:id="rId9"/>
    <p:sldId id="332" r:id="rId10"/>
    <p:sldId id="317" r:id="rId11"/>
    <p:sldId id="333" r:id="rId12"/>
    <p:sldId id="328" r:id="rId13"/>
    <p:sldId id="335" r:id="rId14"/>
    <p:sldId id="32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FFD03B"/>
    <a:srgbClr val="FF9900"/>
    <a:srgbClr val="00FFFF"/>
    <a:srgbClr val="FF99FF"/>
    <a:srgbClr val="EEB500"/>
    <a:srgbClr val="30F835"/>
    <a:srgbClr val="0000FF"/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霊的サミットは礼拝とみことば、祈りを通して、霊的な力を得る者。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技能サミットは神様の力で勉強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タラントに実が現れる者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文化サミットは現場のエリートとして文化の流れを変える世界福音化の主役</a:t>
            </a:r>
            <a:endParaRPr lang="en-US" altLang="ko-KR" sz="2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8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子どものとき、なにが刻印されるかが重要です</a:t>
            </a:r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6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レムナントのときの小さな持続は、未来の大きな答えを左右します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9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霊的な力を受けながら勉強をすれば、未来が見えます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80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8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おさないときに、なにが刻印されるかが重要です</a:t>
            </a:r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3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レムナントは、まわりの環境を言い訳にせず、みことば、いのり、でん</a:t>
            </a:r>
            <a:r>
              <a:rPr lang="ja-JP" altLang="en-US" sz="2200" dirty="0" err="1" smtClean="0">
                <a:latin typeface="Lucida Grande" charset="0"/>
                <a:ea typeface="굴림" charset="-127"/>
                <a:sym typeface="Lucida Grande" charset="0"/>
              </a:rPr>
              <a:t>どうを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蒔くべきです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9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神様は福音と教会のために献身する者に、より豊かな祝福をくださいます。</a:t>
            </a:r>
            <a:endParaRPr lang="en-US" altLang="ko-KR" dirty="0" smtClean="0">
              <a:latin typeface="Helvetica" charset="0"/>
              <a:ea typeface="굴림" charset="-127"/>
              <a:sym typeface="Helvetica" charset="0"/>
            </a:endParaRPr>
          </a:p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自分に栄光をささげてなりません。神様に栄光をささげるべきです。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5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礼拝は、心から慕い求める心でささげるべきです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2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psf\HDD\&#54617;&#50896;&#48373;&#51020;&#54868;%20&#51089;&#50629;\08&#50900;%20&#54617;&#50896;&#48373;&#51020;&#54868;\&#49457;&#44221;&#44396;&#51208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8858"/>
            <a:ext cx="9144000" cy="65049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　しゅうちゅう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まいた　ぶんだけ　かりとる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3456384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9:6-15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055"/>
            <a:ext cx="9144000" cy="6504945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まいた　ぶんだけ　かりとります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1520" y="1520788"/>
            <a:ext cx="8352928" cy="1260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まく　ものには　より　ゆたかにしてくださり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ぎのみを　ましくわえて　くださいます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9:10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3689" y="3356371"/>
            <a:ext cx="8352928" cy="1260140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ために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まくことは　かみさまに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えいこうを　ささげる　ことです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9:13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0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しんとたちを　したうように　なります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2646"/>
            <a:ext cx="4966788" cy="36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구름 모양 설명선 6"/>
          <p:cNvSpPr/>
          <p:nvPr/>
        </p:nvSpPr>
        <p:spPr>
          <a:xfrm>
            <a:off x="1259632" y="1160802"/>
            <a:ext cx="6696744" cy="1548118"/>
          </a:xfrm>
          <a:prstGeom prst="cloudCallout">
            <a:avLst>
              <a:gd name="adj1" fmla="val -45951"/>
              <a:gd name="adj2" fmla="val 8266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したう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こころから　もとめる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2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010532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しんとたちを　したうように　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>なります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5536" y="1032090"/>
            <a:ext cx="8352928" cy="926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れいはいじかんに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こころから　したいもとめましょう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49" y="3147584"/>
            <a:ext cx="5112568" cy="349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구름 모양 설명선 18"/>
          <p:cNvSpPr/>
          <p:nvPr/>
        </p:nvSpPr>
        <p:spPr>
          <a:xfrm>
            <a:off x="25003" y="1958507"/>
            <a:ext cx="4189908" cy="1828760"/>
          </a:xfrm>
          <a:prstGeom prst="cloudCallout">
            <a:avLst>
              <a:gd name="adj1" fmla="val 38562"/>
              <a:gd name="adj2" fmla="val 5251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ぜつだいな　めぐみ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4214911" y="1915752"/>
            <a:ext cx="4853845" cy="1753035"/>
          </a:xfrm>
          <a:prstGeom prst="cloudCallout">
            <a:avLst>
              <a:gd name="adj1" fmla="val -25704"/>
              <a:gd name="adj2" fmla="val 6761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ことばに　あらわせないほどの　たまもの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96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937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878">
            <a:off x="2105903" y="1628800"/>
            <a:ext cx="4996620" cy="4791282"/>
          </a:xfrm>
          <a:prstGeom prst="rect">
            <a:avLst/>
          </a:prstGeom>
          <a:noFill/>
          <a:ln>
            <a:noFill/>
          </a:ln>
          <a:effectLst>
            <a:outerShdw blurRad="63500" dist="139700" dir="444001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94113" y="764704"/>
            <a:ext cx="8352928" cy="61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にち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ようだけでも　こくいんしましょう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 rot="20928878">
            <a:off x="2427489" y="3231488"/>
            <a:ext cx="4350166" cy="1584857"/>
          </a:xfrm>
          <a:prstGeom prst="rect">
            <a:avLst/>
          </a:prstGeom>
          <a:noFill/>
          <a:ln>
            <a:noFill/>
          </a:ln>
          <a:effectLst>
            <a:outerShdw blurRad="63500" dist="139700" dir="444001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10300" dirty="0" err="1" smtClean="0">
                <a:solidFill>
                  <a:srgbClr val="D90B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헤움목각182" charset="0"/>
              </a:rPr>
              <a:t>こくいん</a:t>
            </a:r>
            <a:endParaRPr lang="ko-KR" altLang="en-US" sz="10300" dirty="0">
              <a:solidFill>
                <a:srgbClr val="D90B00"/>
              </a:solidFill>
              <a:latin typeface="ＭＳ Ｐゴシック" panose="020B0600070205080204" pitchFamily="50" charset="-128"/>
              <a:ea typeface="KT&amp;G 상상제목 B" pitchFamily="2" charset="-127"/>
              <a:sym typeface="헤움목각182" charset="0"/>
            </a:endParaRPr>
          </a:p>
        </p:txBody>
      </p:sp>
      <p:sp>
        <p:nvSpPr>
          <p:cNvPr id="14" name="정오각형 2"/>
          <p:cNvSpPr/>
          <p:nvPr/>
        </p:nvSpPr>
        <p:spPr>
          <a:xfrm>
            <a:off x="438074" y="1494923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정오각형 18"/>
          <p:cNvSpPr/>
          <p:nvPr/>
        </p:nvSpPr>
        <p:spPr>
          <a:xfrm>
            <a:off x="339199" y="4365104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정오각형 19"/>
          <p:cNvSpPr/>
          <p:nvPr/>
        </p:nvSpPr>
        <p:spPr>
          <a:xfrm>
            <a:off x="6222025" y="1529849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정오각형 20"/>
          <p:cNvSpPr/>
          <p:nvPr/>
        </p:nvSpPr>
        <p:spPr>
          <a:xfrm>
            <a:off x="6705947" y="4280903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24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6694"/>
            <a:ext cx="3154913" cy="44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0" y="116632"/>
            <a:ext cx="9144000" cy="1019162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せんせいと　フォーラムを　わかちあおう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69" y="3763670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64536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사각형 설명선 2"/>
          <p:cNvSpPr/>
          <p:nvPr/>
        </p:nvSpPr>
        <p:spPr>
          <a:xfrm>
            <a:off x="251520" y="1268760"/>
            <a:ext cx="3240360" cy="2088232"/>
          </a:xfrm>
          <a:prstGeom prst="wedgeRoundRectCallout">
            <a:avLst>
              <a:gd name="adj1" fmla="val 46667"/>
              <a:gd name="adj2" fmla="val 60996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れいはいに　しゅちゅうする</a:t>
            </a:r>
            <a:endParaRPr lang="en-US" altLang="ko-KR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ko-KR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나무B" panose="02030600000101010101" pitchFamily="18" charset="-127"/>
              </a:rPr>
              <a:t> 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あるかな？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5580112" y="1268760"/>
            <a:ext cx="3240360" cy="2088232"/>
          </a:xfrm>
          <a:prstGeom prst="wedgeRoundRectCallout">
            <a:avLst>
              <a:gd name="adj1" fmla="val -48043"/>
              <a:gd name="adj2" fmla="val 77905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フォーラムに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しゅうちゅうする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あるかな？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2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+mn-ea"/>
              </a:rPr>
              <a:t>サミット</a:t>
            </a:r>
            <a:r>
              <a:rPr lang="ko-KR" altLang="en-US" sz="36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(summit)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やまの　ちょうじょう、てっぺん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15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911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まず　れいてきサミットに　なれば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ついて　くることが　あります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40" y="3861048"/>
            <a:ext cx="1620241" cy="28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26032"/>
            <a:ext cx="1796478" cy="1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004048" y="1724728"/>
            <a:ext cx="3672408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287524" y="1436244"/>
            <a:ext cx="4284476" cy="12241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71540" y="2660380"/>
            <a:ext cx="4284476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ぎのう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00026" y="2948864"/>
            <a:ext cx="360442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べんきょう、タラント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51520" y="3789040"/>
            <a:ext cx="4284476" cy="12241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ぶんかサミット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37686" y="4077524"/>
            <a:ext cx="356676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いふくいんか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46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3" y="1398872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やまの　ちょうじょうに　たてば　すべてが　みえます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540" y="2660380"/>
            <a:ext cx="3436364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69930" y="3884516"/>
            <a:ext cx="3437973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べんきょう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3707903" y="2060848"/>
            <a:ext cx="4996245" cy="1832796"/>
          </a:xfrm>
          <a:prstGeom prst="wedgeEllipseCallout">
            <a:avLst>
              <a:gd name="adj1" fmla="val -45025"/>
              <a:gd name="adj2" fmla="val 53178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みらいが　みえます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73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8" y="1512386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68144" y="1512386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2493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れいてきな　ちからを　やしなう</a:t>
            </a:r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サミットのじかん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76" y="2780928"/>
            <a:ext cx="2847248" cy="398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24561" y="1916832"/>
            <a:ext cx="8496944" cy="10801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けんきんは　かみさまに　ささげる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ひょうげんです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6:21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4561" y="3263550"/>
            <a:ext cx="8496944" cy="95753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けんきんは　あらかじめ　じゅんびして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ささげるべきです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9:5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79673" y="0"/>
            <a:ext cx="9144000" cy="162880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こど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　ころから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けんきんについて　まなぶべきです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3">
            <a:off x="-6213947" y="-1155278"/>
            <a:ext cx="17178487" cy="893750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18435" name="AutoShape 3"/>
          <p:cNvSpPr>
            <a:spLocks/>
          </p:cNvSpPr>
          <p:nvPr/>
        </p:nvSpPr>
        <p:spPr bwMode="auto">
          <a:xfrm>
            <a:off x="415231" y="951012"/>
            <a:ext cx="8313539" cy="4955977"/>
          </a:xfrm>
          <a:prstGeom prst="roundRect">
            <a:avLst>
              <a:gd name="adj" fmla="val 8231"/>
            </a:avLst>
          </a:prstGeom>
          <a:solidFill>
            <a:srgbClr val="FFFFFF"/>
          </a:solidFill>
          <a:ln>
            <a:noFill/>
          </a:ln>
          <a:effectLst>
            <a:outerShdw blurRad="76200" dist="88899" dir="3660006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669727" y="1192114"/>
            <a:ext cx="7795617" cy="4473773"/>
          </a:xfrm>
          <a:prstGeom prst="roundRect">
            <a:avLst>
              <a:gd name="adj" fmla="val 9120"/>
            </a:avLst>
          </a:prstGeom>
          <a:noFill/>
          <a:ln w="50800" cap="flat">
            <a:solidFill>
              <a:srgbClr val="80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961326" y="1556116"/>
            <a:ext cx="26353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Ⅱ</a:t>
            </a:r>
            <a:r>
              <a:rPr lang="ja-JP" altLang="en-US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コリント</a:t>
            </a:r>
            <a:r>
              <a:rPr lang="ko-KR" altLang="en-US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3600" dirty="0" smtClean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KT&amp;G 상상제목OTF B" charset="0"/>
              </a:rPr>
              <a:t>9:6</a:t>
            </a:r>
            <a:endParaRPr lang="en-US" altLang="ko-KR" sz="3600" dirty="0">
              <a:solidFill>
                <a:srgbClr val="800000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KT&amp;G 상상제목OTF B" charset="0"/>
            </a:endParaRPr>
          </a:p>
        </p:txBody>
      </p:sp>
      <p:pic>
        <p:nvPicPr>
          <p:cNvPr id="2" name="성경구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503675" y="-874603"/>
            <a:ext cx="428625" cy="428625"/>
          </a:xfrm>
          <a:prstGeom prst="rect">
            <a:avLst/>
          </a:prstGeom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1819335" y="2391492"/>
            <a:ext cx="529311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わたしは　こう　かんがえます。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すこしだけ　まくものは、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すこしだけ　かりとり、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ゆたかに　まくものは、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ゆたかに　かりとります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。</a:t>
            </a:r>
            <a:endParaRPr lang="en-US" altLang="ko-KR" sz="32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5" grpId="0" animBg="1"/>
      <p:bldP spid="18437" grpId="0"/>
      <p:bldP spid="184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105903" y="1628800"/>
            <a:ext cx="4996620" cy="4791282"/>
            <a:chOff x="61" y="62"/>
            <a:chExt cx="4568" cy="4568"/>
          </a:xfrm>
        </p:grpSpPr>
        <p:pic>
          <p:nvPicPr>
            <p:cNvPr id="39937" name="Picture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71122">
              <a:off x="61" y="62"/>
              <a:ext cx="4568" cy="45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4440011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38" name="Rectangle 2"/>
            <p:cNvSpPr>
              <a:spLocks/>
            </p:cNvSpPr>
            <p:nvPr/>
          </p:nvSpPr>
          <p:spPr bwMode="auto">
            <a:xfrm rot="20928878">
              <a:off x="355" y="1590"/>
              <a:ext cx="3977" cy="15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4440011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ja-JP" altLang="en-US" sz="10300" dirty="0" err="1" smtClean="0">
                  <a:solidFill>
                    <a:srgbClr val="D90B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헤움목각182" charset="0"/>
                </a:rPr>
                <a:t>こくいん</a:t>
              </a:r>
              <a:endParaRPr lang="ko-KR" altLang="en-US" sz="10300" dirty="0">
                <a:solidFill>
                  <a:srgbClr val="D90B00"/>
                </a:solidFill>
                <a:latin typeface="ＭＳ Ｐゴシック" panose="020B0600070205080204" pitchFamily="50" charset="-128"/>
                <a:ea typeface="KT&amp;G 상상제목 B" pitchFamily="2" charset="-127"/>
                <a:sym typeface="헤움목각182" charset="0"/>
              </a:endParaRPr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3833" y="333839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まいた　ぶんだけ　かりとります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6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833" y="333839"/>
            <a:ext cx="9144000" cy="108254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まいた　ぶんだけ　かりとります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34" y="4411145"/>
            <a:ext cx="3937000" cy="21463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56656"/>
            <a:ext cx="2055780" cy="24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4211960" y="2097581"/>
            <a:ext cx="1736053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きず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ほうとう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ふしんこう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2462738" y="3291573"/>
            <a:ext cx="1461939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12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2865"/>
            <a:ext cx="1652462" cy="293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2" y="4018107"/>
            <a:ext cx="1705278" cy="17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1618</TotalTime>
  <Words>300</Words>
  <Application>Microsoft Office PowerPoint</Application>
  <PresentationFormat>画面に合わせる (4:3)</PresentationFormat>
  <Paragraphs>79</Paragraphs>
  <Slides>14</Slides>
  <Notes>11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7" baseType="lpstr">
      <vt:lpstr>굴림</vt:lpstr>
      <vt:lpstr>HY견고딕</vt:lpstr>
      <vt:lpstr>HY헤드라인M</vt:lpstr>
      <vt:lpstr>HY나무B</vt:lpstr>
      <vt:lpstr>KT&amp;G 상상제목 B</vt:lpstr>
      <vt:lpstr>KT&amp;G 상상제목OTF B</vt:lpstr>
      <vt:lpstr>Lucida Grande</vt:lpstr>
      <vt:lpstr>맑은 고딕</vt:lpstr>
      <vt:lpstr>ＭＳ Ｐゴシック</vt:lpstr>
      <vt:lpstr>헤움목각182</vt:lpstr>
      <vt:lpstr>Arial</vt:lpstr>
      <vt:lpstr>Helvetica</vt:lpstr>
      <vt:lpstr>Office 테마</vt:lpstr>
      <vt:lpstr>サミットの　しゅうちゅう – まいた　ぶんだけ　かりとる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181</cp:revision>
  <dcterms:created xsi:type="dcterms:W3CDTF">2017-08-25T05:53:34Z</dcterms:created>
  <dcterms:modified xsi:type="dcterms:W3CDTF">2018-02-17T00:55:10Z</dcterms:modified>
</cp:coreProperties>
</file>