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38" r:id="rId3"/>
    <p:sldId id="339" r:id="rId4"/>
    <p:sldId id="340" r:id="rId5"/>
    <p:sldId id="341" r:id="rId6"/>
    <p:sldId id="329" r:id="rId7"/>
    <p:sldId id="306" r:id="rId8"/>
    <p:sldId id="331" r:id="rId9"/>
    <p:sldId id="317" r:id="rId10"/>
    <p:sldId id="333" r:id="rId11"/>
    <p:sldId id="337" r:id="rId12"/>
    <p:sldId id="328" r:id="rId13"/>
    <p:sldId id="320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9900"/>
    <a:srgbClr val="EEB500"/>
    <a:srgbClr val="0000FF"/>
    <a:srgbClr val="FFCCFF"/>
    <a:srgbClr val="FF66FF"/>
    <a:srgbClr val="FFD03B"/>
    <a:srgbClr val="00FFFF"/>
    <a:srgbClr val="FF99FF"/>
    <a:srgbClr val="30F8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87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00FE8-7BAC-4C64-9483-4CEAD3CCFDF1}" type="datetimeFigureOut">
              <a:rPr lang="ko-KR" altLang="en-US" smtClean="0"/>
              <a:t>2018-03-02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07198-D9B3-488F-A095-8D46CBE8ED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64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霊的サミットは礼拝とみことば、祈りを通して、霊的な力を得る者。</a:t>
            </a:r>
          </a:p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技能サミットは神様の力で勉強</a:t>
            </a:r>
            <a:r>
              <a:rPr lang="en-US" altLang="ja-JP" sz="2200" dirty="0" smtClean="0">
                <a:latin typeface="Lucida Grande" charset="0"/>
                <a:ea typeface="굴림" charset="-127"/>
                <a:sym typeface="Lucida Grande" charset="0"/>
              </a:rPr>
              <a:t>,</a:t>
            </a:r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タラントに実が現れる者</a:t>
            </a:r>
          </a:p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文化サミットは現場のエリートとして文化の流れを変える世界福音化の主役</a:t>
            </a:r>
            <a:endParaRPr lang="en-US" altLang="ko-KR" sz="2200" dirty="0" smtClean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289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レムナントのときの小さな持続は未来の大きな答えを左右します</a:t>
            </a:r>
            <a:r>
              <a:rPr lang="ko-KR" altLang="en-US" sz="2200" dirty="0" smtClean="0">
                <a:latin typeface="Lucida Grande" charset="0"/>
                <a:ea typeface="굴림" charset="-127"/>
                <a:sym typeface="Lucida Grande" charset="0"/>
              </a:rPr>
              <a:t> </a:t>
            </a:r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858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霊的な力を受けながら勉強をすれば、未来が見えます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07198-D9B3-488F-A095-8D46CBE8EDAA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9866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レムナントのときの小さな持続は未来の大きな答えを左右します</a:t>
            </a:r>
            <a:r>
              <a:rPr lang="ko-KR" altLang="en-US" sz="2200" dirty="0" smtClean="0">
                <a:latin typeface="Lucida Grande" charset="0"/>
                <a:ea typeface="굴림" charset="-127"/>
                <a:sym typeface="Lucida Grande" charset="0"/>
              </a:rPr>
              <a:t> </a:t>
            </a:r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83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316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ただ福音のほかに、別の道はありません</a:t>
            </a:r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218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ko-KR" altLang="en-US" dirty="0" smtClean="0">
                <a:latin typeface="Helvetica" charset="0"/>
                <a:ea typeface="굴림" charset="-127"/>
                <a:sym typeface="Helvetica" charset="0"/>
              </a:rPr>
              <a:t>파선 </a:t>
            </a:r>
            <a:r>
              <a:rPr lang="en-US" altLang="ko-KR" dirty="0" smtClean="0">
                <a:latin typeface="Helvetica" charset="0"/>
                <a:ea typeface="굴림" charset="-127"/>
                <a:sym typeface="Helvetica" charset="0"/>
              </a:rPr>
              <a:t>: </a:t>
            </a:r>
            <a:r>
              <a:rPr lang="ko-KR" altLang="en-US" dirty="0" smtClean="0">
                <a:latin typeface="Helvetica" charset="0"/>
                <a:ea typeface="굴림" charset="-127"/>
                <a:sym typeface="Helvetica" charset="0"/>
              </a:rPr>
              <a:t>배가 난파당함</a:t>
            </a:r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267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581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455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dirty="0" smtClean="0">
                <a:latin typeface="Helvetica" charset="0"/>
                <a:ea typeface="굴림" charset="-127"/>
                <a:sym typeface="Helvetica" charset="0"/>
              </a:rPr>
              <a:t>礼拝時間は、神様がくださる霊的な力を受ける唯一の時間です</a:t>
            </a:r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033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23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71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13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6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1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2018-03-02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45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2018-03-02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291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2018-03-02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2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2018-03-02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76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2018-03-02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87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2018-03-02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77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AAEA-7173-40F4-8EDD-EBFDC074AADA}" type="datetimeFigureOut">
              <a:rPr lang="ko-KR" altLang="en-US" smtClean="0"/>
              <a:t>2018-03-02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61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psf\HDD\&#54617;&#50896;&#48373;&#51020;&#54868;%20&#51089;&#50629;\08&#50900;%20&#54617;&#50896;&#48373;&#51020;&#54868;\&#49457;&#44221;&#44396;&#51208;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650494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352928" cy="108012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サミットの　ちから</a:t>
            </a:r>
            <a:r>
              <a:rPr lang="en-US" altLang="ko-KR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ko-KR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ko-KR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さいこうの　れいてきサミット</a:t>
            </a:r>
            <a:endParaRPr lang="ko-KR" altLang="en-US" sz="4000" b="1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843808" y="1844824"/>
            <a:ext cx="3456384" cy="64807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altLang="ja-JP" sz="36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Ⅱ</a:t>
            </a:r>
            <a:r>
              <a:rPr lang="ja-JP" altLang="en-US" sz="36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コリント</a:t>
            </a:r>
            <a:r>
              <a:rPr lang="en-US" altLang="ko-KR" sz="36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12:9</a:t>
            </a:r>
            <a:endParaRPr lang="ko-KR" altLang="en-US" sz="36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95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3833" y="114212"/>
            <a:ext cx="9144000" cy="1082540"/>
          </a:xfrm>
          <a:prstGeom prst="rightArrow">
            <a:avLst>
              <a:gd name="adj1" fmla="val 81846"/>
              <a:gd name="adj2" fmla="val 20144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36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よわいことを　ほこりました</a:t>
            </a:r>
            <a:endParaRPr lang="ko-KR" altLang="en-US" sz="3600" spc="3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549" y="3833532"/>
            <a:ext cx="4240155" cy="284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3"/>
          <p:cNvSpPr>
            <a:spLocks/>
          </p:cNvSpPr>
          <p:nvPr/>
        </p:nvSpPr>
        <p:spPr bwMode="auto">
          <a:xfrm>
            <a:off x="2633287" y="1761764"/>
            <a:ext cx="4458993" cy="758825"/>
          </a:xfrm>
          <a:prstGeom prst="roundRect">
            <a:avLst>
              <a:gd name="adj" fmla="val 17644"/>
            </a:avLst>
          </a:prstGeom>
          <a:gradFill rotWithShape="0">
            <a:gsLst>
              <a:gs pos="0">
                <a:srgbClr val="FF0000"/>
              </a:gs>
              <a:gs pos="100000">
                <a:srgbClr val="800000"/>
              </a:gs>
            </a:gsLst>
            <a:lin ang="4680000" scaled="1"/>
          </a:gradFill>
          <a:ln w="508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dist="50799" dir="12899998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algn="ctr" defTabSz="642849" latinLnBrk="0">
              <a:defRPr/>
            </a:pPr>
            <a:r>
              <a:rPr lang="ja-JP" altLang="en-US" sz="3200" dirty="0" err="1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にくたいの</a:t>
            </a:r>
            <a:r>
              <a:rPr lang="ja-JP" altLang="en-US" sz="3200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　とげ</a:t>
            </a:r>
            <a:r>
              <a:rPr lang="en-US" altLang="ko-KR" sz="3200" dirty="0" smtClean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(</a:t>
            </a:r>
            <a:r>
              <a:rPr lang="ja-JP" altLang="en-US" sz="3200" dirty="0" smtClean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びょうき</a:t>
            </a:r>
            <a:r>
              <a:rPr lang="en-US" altLang="ko-KR" sz="3200" dirty="0" smtClean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)</a:t>
            </a:r>
            <a:endParaRPr kumimoji="0" lang="ko-KR" altLang="en-US" sz="32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  <a:sym typeface="KT&amp;G 상상제목OTF B" charset="0"/>
            </a:endParaRPr>
          </a:p>
        </p:txBody>
      </p:sp>
      <p:sp>
        <p:nvSpPr>
          <p:cNvPr id="12" name="AutoShape 3"/>
          <p:cNvSpPr>
            <a:spLocks/>
          </p:cNvSpPr>
          <p:nvPr/>
        </p:nvSpPr>
        <p:spPr bwMode="auto">
          <a:xfrm>
            <a:off x="683568" y="2677633"/>
            <a:ext cx="2232248" cy="758825"/>
          </a:xfrm>
          <a:prstGeom prst="roundRect">
            <a:avLst>
              <a:gd name="adj" fmla="val 17644"/>
            </a:avLst>
          </a:prstGeom>
          <a:solidFill>
            <a:schemeClr val="accent1">
              <a:lumMod val="75000"/>
            </a:schemeClr>
          </a:solidFill>
          <a:ln w="508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dist="50799" dir="12899998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algn="ctr" defTabSz="642849" latinLnBrk="0">
              <a:defRPr/>
            </a:pPr>
            <a:r>
              <a:rPr kumimoji="0" lang="ja-JP" altLang="en-US" sz="3200" dirty="0" err="1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ぶじょく</a:t>
            </a:r>
            <a:endParaRPr kumimoji="0" lang="ko-KR" altLang="en-US" sz="3200" dirty="0">
              <a:solidFill>
                <a:srgbClr val="FFFFFF"/>
              </a:solidFill>
              <a:latin typeface="ＭＳ Ｐゴシック" panose="020B0600070205080204" pitchFamily="50" charset="-128"/>
              <a:ea typeface="HY견고딕" panose="02030600000101010101" pitchFamily="18" charset="-127"/>
              <a:sym typeface="KT&amp;G 상상제목OTF B" charset="0"/>
            </a:endParaRPr>
          </a:p>
        </p:txBody>
      </p:sp>
      <p:sp>
        <p:nvSpPr>
          <p:cNvPr id="14" name="AutoShape 3"/>
          <p:cNvSpPr>
            <a:spLocks/>
          </p:cNvSpPr>
          <p:nvPr/>
        </p:nvSpPr>
        <p:spPr bwMode="auto">
          <a:xfrm>
            <a:off x="6220577" y="2765964"/>
            <a:ext cx="2088232" cy="758825"/>
          </a:xfrm>
          <a:prstGeom prst="roundRect">
            <a:avLst>
              <a:gd name="adj" fmla="val 17644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2700000" scaled="1"/>
            <a:tileRect/>
          </a:gradFill>
          <a:ln w="508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dist="50799" dir="12899998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algn="ctr" defTabSz="642849" latinLnBrk="0">
              <a:defRPr/>
            </a:pPr>
            <a:r>
              <a:rPr lang="ja-JP" altLang="en-US" sz="3200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くつう</a:t>
            </a:r>
            <a:endParaRPr kumimoji="0" lang="ko-KR" altLang="en-US" sz="3200" dirty="0">
              <a:solidFill>
                <a:srgbClr val="FFFFFF"/>
              </a:solidFill>
              <a:latin typeface="ＭＳ Ｐゴシック" panose="020B0600070205080204" pitchFamily="50" charset="-128"/>
              <a:ea typeface="HY견고딕" panose="02030600000101010101" pitchFamily="18" charset="-127"/>
              <a:sym typeface="KT&amp;G 상상제목OTF B" charset="0"/>
            </a:endParaRPr>
          </a:p>
        </p:txBody>
      </p:sp>
      <p:sp>
        <p:nvSpPr>
          <p:cNvPr id="15" name="AutoShape 3"/>
          <p:cNvSpPr>
            <a:spLocks/>
          </p:cNvSpPr>
          <p:nvPr/>
        </p:nvSpPr>
        <p:spPr bwMode="auto">
          <a:xfrm>
            <a:off x="1191973" y="3969981"/>
            <a:ext cx="2155892" cy="758825"/>
          </a:xfrm>
          <a:prstGeom prst="roundRect">
            <a:avLst>
              <a:gd name="adj" fmla="val 17644"/>
            </a:avLst>
          </a:prstGeom>
          <a:gradFill flip="none" rotWithShape="1">
            <a:gsLst>
              <a:gs pos="0">
                <a:srgbClr val="CC0099">
                  <a:shade val="30000"/>
                  <a:satMod val="115000"/>
                </a:srgbClr>
              </a:gs>
              <a:gs pos="50000">
                <a:srgbClr val="CC0099">
                  <a:shade val="67500"/>
                  <a:satMod val="115000"/>
                </a:srgbClr>
              </a:gs>
              <a:gs pos="100000">
                <a:srgbClr val="CC0099">
                  <a:shade val="100000"/>
                  <a:satMod val="115000"/>
                </a:srgbClr>
              </a:gs>
            </a:gsLst>
            <a:lin ang="2700000" scaled="1"/>
            <a:tileRect/>
          </a:gradFill>
          <a:ln w="508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dist="50799" dir="12899998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algn="ctr" defTabSz="642849" latinLnBrk="0">
              <a:defRPr/>
            </a:pPr>
            <a:r>
              <a:rPr lang="ja-JP" altLang="en-US" sz="3200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はくがい</a:t>
            </a:r>
            <a:endParaRPr kumimoji="0" lang="ko-KR" altLang="en-US" sz="3200" dirty="0">
              <a:solidFill>
                <a:srgbClr val="FFFFFF"/>
              </a:solidFill>
              <a:latin typeface="ＭＳ Ｐゴシック" panose="020B0600070205080204" pitchFamily="50" charset="-128"/>
              <a:ea typeface="HY견고딕" panose="02030600000101010101" pitchFamily="18" charset="-127"/>
              <a:sym typeface="KT&amp;G 상상제목OTF B" charset="0"/>
            </a:endParaRPr>
          </a:p>
        </p:txBody>
      </p:sp>
      <p:sp>
        <p:nvSpPr>
          <p:cNvPr id="16" name="AutoShape 3"/>
          <p:cNvSpPr>
            <a:spLocks/>
          </p:cNvSpPr>
          <p:nvPr/>
        </p:nvSpPr>
        <p:spPr bwMode="auto">
          <a:xfrm>
            <a:off x="5940152" y="4049328"/>
            <a:ext cx="2088233" cy="758825"/>
          </a:xfrm>
          <a:prstGeom prst="roundRect">
            <a:avLst>
              <a:gd name="adj" fmla="val 17644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508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dist="50799" dir="12899998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algn="ctr" defTabSz="642849" latinLnBrk="0">
              <a:defRPr/>
            </a:pPr>
            <a:r>
              <a:rPr lang="ja-JP" altLang="en-US" sz="3200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こんなん</a:t>
            </a:r>
            <a:endParaRPr kumimoji="0" lang="ko-KR" altLang="en-US" sz="3200" dirty="0">
              <a:solidFill>
                <a:srgbClr val="FFFFFF"/>
              </a:solidFill>
              <a:latin typeface="ＭＳ Ｐゴシック" panose="020B0600070205080204" pitchFamily="50" charset="-128"/>
              <a:ea typeface="HY견고딕" panose="02030600000101010101" pitchFamily="18" charset="-127"/>
              <a:sym typeface="KT&amp;G 상상제목OTF 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20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3833" y="114212"/>
            <a:ext cx="9144000" cy="1082540"/>
          </a:xfrm>
          <a:prstGeom prst="rightArrow">
            <a:avLst>
              <a:gd name="adj1" fmla="val 81846"/>
              <a:gd name="adj2" fmla="val 20144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よわいことを　ほこる　りゆうは　なんでしょうか</a:t>
            </a:r>
            <a:endParaRPr lang="ko-KR" altLang="en-US" sz="3200" spc="3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549" y="3833532"/>
            <a:ext cx="4240155" cy="284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3"/>
          <p:cNvSpPr>
            <a:spLocks/>
          </p:cNvSpPr>
          <p:nvPr/>
        </p:nvSpPr>
        <p:spPr bwMode="auto">
          <a:xfrm>
            <a:off x="265805" y="1340768"/>
            <a:ext cx="8635487" cy="758825"/>
          </a:xfrm>
          <a:prstGeom prst="roundRect">
            <a:avLst>
              <a:gd name="adj" fmla="val 17644"/>
            </a:avLst>
          </a:prstGeom>
          <a:gradFill flip="none" rotWithShape="1">
            <a:gsLst>
              <a:gs pos="0">
                <a:srgbClr val="CC0099">
                  <a:shade val="30000"/>
                  <a:satMod val="115000"/>
                </a:srgbClr>
              </a:gs>
              <a:gs pos="50000">
                <a:srgbClr val="CC0099">
                  <a:shade val="67500"/>
                  <a:satMod val="115000"/>
                </a:srgbClr>
              </a:gs>
              <a:gs pos="100000">
                <a:srgbClr val="CC0099">
                  <a:shade val="100000"/>
                  <a:satMod val="115000"/>
                </a:srgbClr>
              </a:gs>
            </a:gsLst>
            <a:lin ang="2700000" scaled="1"/>
            <a:tileRect/>
          </a:gradFill>
          <a:ln w="508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dist="50799" dir="12899998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algn="ctr" defTabSz="642849" latinLnBrk="0">
              <a:defRPr/>
            </a:pPr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キリストの　ちからが　おおうため（</a:t>
            </a:r>
            <a:r>
              <a:rPr lang="en-US" altLang="ja-JP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Ⅱ</a:t>
            </a:r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コリント</a:t>
            </a:r>
            <a:r>
              <a:rPr lang="en-US" altLang="ko-KR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12:9</a:t>
            </a:r>
            <a:r>
              <a:rPr lang="en-US" altLang="ko-KR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)</a:t>
            </a:r>
            <a:endParaRPr kumimoji="0" lang="ko-KR" altLang="en-US" sz="32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  <a:sym typeface="KT&amp;G 상상제목OTF B" charset="0"/>
            </a:endParaRPr>
          </a:p>
        </p:txBody>
      </p:sp>
      <p:sp>
        <p:nvSpPr>
          <p:cNvPr id="17" name="AutoShape 3"/>
          <p:cNvSpPr>
            <a:spLocks/>
          </p:cNvSpPr>
          <p:nvPr/>
        </p:nvSpPr>
        <p:spPr bwMode="auto">
          <a:xfrm>
            <a:off x="265805" y="2420888"/>
            <a:ext cx="8424936" cy="758825"/>
          </a:xfrm>
          <a:prstGeom prst="roundRect">
            <a:avLst>
              <a:gd name="adj" fmla="val 17644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508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dist="50799" dir="12899998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algn="ctr" defTabSz="642849" latinLnBrk="0">
              <a:defRPr/>
            </a:pPr>
            <a:r>
              <a:rPr kumimoji="0"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よわいときこそ　つよいから</a:t>
            </a:r>
            <a:r>
              <a:rPr kumimoji="0" lang="ko-KR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  <a:sym typeface="KT&amp;G 상상제목OTF B" charset="0"/>
              </a:rPr>
              <a:t> </a:t>
            </a:r>
            <a:r>
              <a:rPr kumimoji="0" lang="en-US" altLang="ko-KR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(</a:t>
            </a:r>
            <a:r>
              <a:rPr kumimoji="0" lang="en-US" altLang="ja-JP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Ⅱ</a:t>
            </a:r>
            <a:r>
              <a:rPr kumimoji="0"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コリント</a:t>
            </a:r>
            <a:r>
              <a:rPr kumimoji="0" lang="en-US" altLang="ko-KR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12:10</a:t>
            </a:r>
            <a:r>
              <a:rPr kumimoji="0" lang="en-US" altLang="ko-KR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)</a:t>
            </a:r>
            <a:endParaRPr kumimoji="0" lang="ko-KR" altLang="en-US" sz="32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  <a:sym typeface="KT&amp;G 상상제목OTF 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2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0" y="87775"/>
            <a:ext cx="9144000" cy="1442580"/>
          </a:xfrm>
          <a:prstGeom prst="rightArrow">
            <a:avLst>
              <a:gd name="adj1" fmla="val 81846"/>
              <a:gd name="adj2" fmla="val 20144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わたしたちは　よわいのですが　かみさまの　ちからを　あじわう　みちが　あります</a:t>
            </a:r>
            <a:endParaRPr lang="ko-KR" altLang="en-US" sz="3200" spc="3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89040"/>
            <a:ext cx="4174451" cy="285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오른쪽 화살표 16"/>
          <p:cNvSpPr/>
          <p:nvPr/>
        </p:nvSpPr>
        <p:spPr>
          <a:xfrm>
            <a:off x="233564" y="1436244"/>
            <a:ext cx="4284476" cy="12241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れいてき　サミット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5004048" y="1724728"/>
            <a:ext cx="3672408" cy="6471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れいてきな　ちから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2" name="오른쪽 화살표 21"/>
          <p:cNvSpPr/>
          <p:nvPr/>
        </p:nvSpPr>
        <p:spPr>
          <a:xfrm>
            <a:off x="233564" y="2660380"/>
            <a:ext cx="4284476" cy="122413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ぎのう　サミット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5000026" y="2948864"/>
            <a:ext cx="3604422" cy="6471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べんきょう、タラント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4" name="오른쪽 화살표 23"/>
          <p:cNvSpPr/>
          <p:nvPr/>
        </p:nvSpPr>
        <p:spPr>
          <a:xfrm>
            <a:off x="251520" y="3789040"/>
            <a:ext cx="4284476" cy="1224136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ぶんか　サミット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5037686" y="4077524"/>
            <a:ext cx="3566762" cy="6471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せか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いふくいんか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961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96694"/>
            <a:ext cx="3154913" cy="448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오른쪽 화살표 11"/>
          <p:cNvSpPr/>
          <p:nvPr/>
        </p:nvSpPr>
        <p:spPr>
          <a:xfrm>
            <a:off x="0" y="116632"/>
            <a:ext cx="9144000" cy="1019162"/>
          </a:xfrm>
          <a:prstGeom prst="rightArrow">
            <a:avLst>
              <a:gd name="adj1" fmla="val 81846"/>
              <a:gd name="adj2" fmla="val 20144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せんせいと　フォーラムを　わかちあおう</a:t>
            </a:r>
            <a:endParaRPr lang="ko-KR" altLang="en-US" sz="3200" spc="3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569" y="3763670"/>
            <a:ext cx="2065318" cy="206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64536"/>
            <a:ext cx="2065318" cy="206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모서리가 둥근 사각형 설명선 2"/>
          <p:cNvSpPr/>
          <p:nvPr/>
        </p:nvSpPr>
        <p:spPr>
          <a:xfrm>
            <a:off x="251520" y="1268760"/>
            <a:ext cx="3312368" cy="1872208"/>
          </a:xfrm>
          <a:prstGeom prst="wedgeRoundRectCallout">
            <a:avLst>
              <a:gd name="adj1" fmla="val 38230"/>
              <a:gd name="adj2" fmla="val 7273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わたしは</a:t>
            </a:r>
            <a:r>
              <a:rPr lang="ko-KR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나무B" panose="02030600000101010101" pitchFamily="18" charset="-127"/>
              </a:rPr>
              <a:t> </a:t>
            </a:r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れいはいを　ささげる</a:t>
            </a:r>
            <a:endParaRPr lang="en-US" altLang="ko-KR" sz="28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4000" b="1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ちから</a:t>
            </a:r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　</a:t>
            </a:r>
            <a:endParaRPr lang="en-US" altLang="ja-JP" sz="28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あるのか</a:t>
            </a:r>
            <a:endParaRPr lang="ko-KR" altLang="en-US" sz="2800" b="1" dirty="0">
              <a:solidFill>
                <a:schemeClr val="tx1"/>
              </a:solidFill>
              <a:latin typeface="ＭＳ Ｐゴシック" panose="020B0600070205080204" pitchFamily="50" charset="-128"/>
              <a:ea typeface="HY나무B" panose="02030600000101010101" pitchFamily="18" charset="-127"/>
            </a:endParaRPr>
          </a:p>
        </p:txBody>
      </p:sp>
      <p:sp>
        <p:nvSpPr>
          <p:cNvPr id="20" name="모서리가 둥근 사각형 설명선 19"/>
          <p:cNvSpPr/>
          <p:nvPr/>
        </p:nvSpPr>
        <p:spPr>
          <a:xfrm>
            <a:off x="4644009" y="1268760"/>
            <a:ext cx="4176464" cy="1728192"/>
          </a:xfrm>
          <a:prstGeom prst="wedgeRoundRectCallout">
            <a:avLst>
              <a:gd name="adj1" fmla="val 681"/>
              <a:gd name="adj2" fmla="val 68570"/>
              <a:gd name="adj3" fmla="val 16667"/>
            </a:avLst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さいこうの　</a:t>
            </a:r>
            <a:endParaRPr lang="en-US" altLang="ja-JP" sz="32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4400" b="1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れいてきサミット</a:t>
            </a:r>
            <a:endParaRPr lang="en-US" altLang="ko-KR" sz="4400" b="1" dirty="0" smtClean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になろう！</a:t>
            </a:r>
            <a:endParaRPr lang="ko-KR" altLang="en-US" sz="3200" b="1" dirty="0">
              <a:solidFill>
                <a:schemeClr val="tx1"/>
              </a:solidFill>
              <a:latin typeface="ＭＳ Ｐゴシック" panose="020B0600070205080204" pitchFamily="50" charset="-128"/>
              <a:ea typeface="HY나무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020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8263295" cy="5352604"/>
          </a:xfrm>
          <a:prstGeom prst="rect">
            <a:avLst/>
          </a:prstGeom>
        </p:spPr>
      </p:pic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95536" y="548680"/>
            <a:ext cx="828092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600" b="1" dirty="0" smtClean="0">
                <a:solidFill>
                  <a:schemeClr val="bg1"/>
                </a:solidFill>
                <a:latin typeface="+mn-ea"/>
              </a:rPr>
              <a:t>サミット</a:t>
            </a:r>
            <a:r>
              <a:rPr lang="ko-KR" altLang="en-US" sz="36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200" b="1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(summit)</a:t>
            </a:r>
            <a:r>
              <a:rPr lang="en-US" altLang="ko-KR" sz="32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やまの　ちょうじょう、てっぺん</a:t>
            </a:r>
            <a:endParaRPr lang="ko-KR" altLang="en-US" sz="32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8081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95536" y="548680"/>
            <a:ext cx="8280920" cy="91103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bg1"/>
                </a:solidFill>
                <a:latin typeface="+mn-ea"/>
              </a:rPr>
              <a:t>まず　れいてきサミットに　なれば　</a:t>
            </a:r>
            <a:endParaRPr lang="en-US" altLang="ja-JP" sz="32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3200" dirty="0" smtClean="0">
                <a:solidFill>
                  <a:schemeClr val="bg1"/>
                </a:solidFill>
                <a:latin typeface="+mn-ea"/>
              </a:rPr>
              <a:t>ついて　くることが　あります</a:t>
            </a:r>
            <a:endParaRPr lang="ko-KR" altLang="en-US" sz="32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0" name="Picture 2" descr="\\psf\Home\Documents\학원복음화 작업\2013년 09월 학원복음화\5과\여자 렘넌트 겁에 질림 반대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140" y="3861048"/>
            <a:ext cx="1620241" cy="287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426032"/>
            <a:ext cx="1796478" cy="179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5004048" y="1724728"/>
            <a:ext cx="3672408" cy="6471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れいてきな　ちから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오른쪽 화살표 1"/>
          <p:cNvSpPr/>
          <p:nvPr/>
        </p:nvSpPr>
        <p:spPr>
          <a:xfrm>
            <a:off x="287524" y="1436244"/>
            <a:ext cx="4284476" cy="12241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れいてきサミット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4" name="오른쪽 화살표 13"/>
          <p:cNvSpPr/>
          <p:nvPr/>
        </p:nvSpPr>
        <p:spPr>
          <a:xfrm>
            <a:off x="271540" y="2660380"/>
            <a:ext cx="4284476" cy="122413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err="1" smtClean="0">
                <a:solidFill>
                  <a:schemeClr val="tx1"/>
                </a:solidFill>
                <a:latin typeface="+mn-ea"/>
              </a:rPr>
              <a:t>ぎのう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サミット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000026" y="2948864"/>
            <a:ext cx="3604422" cy="6471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j-ea"/>
                <a:ea typeface="+mj-ea"/>
              </a:rPr>
              <a:t>べんきょう、タラント</a:t>
            </a:r>
            <a:endParaRPr lang="ko-KR" altLang="en-US" sz="3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6" name="오른쪽 화살표 15"/>
          <p:cNvSpPr/>
          <p:nvPr/>
        </p:nvSpPr>
        <p:spPr>
          <a:xfrm>
            <a:off x="251520" y="3789040"/>
            <a:ext cx="4284476" cy="1224136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ぶんかサミット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037686" y="4077524"/>
            <a:ext cx="3566762" cy="6471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err="1" smtClean="0">
                <a:solidFill>
                  <a:schemeClr val="tx1"/>
                </a:solidFill>
                <a:latin typeface="+mn-ea"/>
              </a:rPr>
              <a:t>せか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いふくいんか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0365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53" y="1398872"/>
            <a:ext cx="8263295" cy="5352604"/>
          </a:xfrm>
          <a:prstGeom prst="rect">
            <a:avLst/>
          </a:prstGeom>
        </p:spPr>
      </p:pic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95536" y="548680"/>
            <a:ext cx="828092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2800" b="1" dirty="0" smtClean="0">
                <a:solidFill>
                  <a:schemeClr val="bg1"/>
                </a:solidFill>
                <a:latin typeface="+mn-ea"/>
              </a:rPr>
              <a:t>やまの　ちょうじょうに　たてば　すべてが　みえます</a:t>
            </a:r>
            <a:endParaRPr lang="ko-KR" altLang="en-US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오른쪽 화살표 5"/>
          <p:cNvSpPr/>
          <p:nvPr/>
        </p:nvSpPr>
        <p:spPr>
          <a:xfrm>
            <a:off x="271540" y="2660380"/>
            <a:ext cx="3436364" cy="122413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れいてきな　ちから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269930" y="3884516"/>
            <a:ext cx="3437973" cy="122413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べんきょう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타원형 설명선 9"/>
          <p:cNvSpPr/>
          <p:nvPr/>
        </p:nvSpPr>
        <p:spPr>
          <a:xfrm>
            <a:off x="3707903" y="2060848"/>
            <a:ext cx="4996245" cy="1832796"/>
          </a:xfrm>
          <a:prstGeom prst="wedgeEllipseCallout">
            <a:avLst>
              <a:gd name="adj1" fmla="val -45025"/>
              <a:gd name="adj2" fmla="val 53178"/>
            </a:avLst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みらいが　みえます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9779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정오각형 2"/>
          <p:cNvSpPr/>
          <p:nvPr/>
        </p:nvSpPr>
        <p:spPr>
          <a:xfrm>
            <a:off x="683568" y="1512386"/>
            <a:ext cx="2376264" cy="1885850"/>
          </a:xfrm>
          <a:prstGeom prst="pentagon">
            <a:avLst/>
          </a:prstGeom>
          <a:solidFill>
            <a:srgbClr val="30F8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みことば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정오각형 18"/>
          <p:cNvSpPr/>
          <p:nvPr/>
        </p:nvSpPr>
        <p:spPr>
          <a:xfrm>
            <a:off x="681201" y="3789040"/>
            <a:ext cx="2263132" cy="1885850"/>
          </a:xfrm>
          <a:prstGeom prst="pen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いの</a:t>
            </a:r>
            <a:r>
              <a:rPr lang="ja-JP" altLang="en-US" sz="3200" dirty="0">
                <a:solidFill>
                  <a:schemeClr val="tx1"/>
                </a:solidFill>
                <a:latin typeface="+mn-ea"/>
              </a:rPr>
              <a:t>り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0" name="정오각형 19"/>
          <p:cNvSpPr/>
          <p:nvPr/>
        </p:nvSpPr>
        <p:spPr>
          <a:xfrm>
            <a:off x="5868144" y="1512386"/>
            <a:ext cx="2592288" cy="1850924"/>
          </a:xfrm>
          <a:prstGeom prst="pentagon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れいはい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1" name="정오각형 20"/>
          <p:cNvSpPr/>
          <p:nvPr/>
        </p:nvSpPr>
        <p:spPr>
          <a:xfrm>
            <a:off x="6168844" y="3789040"/>
            <a:ext cx="2016224" cy="1885850"/>
          </a:xfrm>
          <a:prstGeom prst="pentagon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じぞく</a:t>
            </a:r>
            <a:endParaRPr lang="en-US" altLang="ko-KR" sz="320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95536" y="548680"/>
            <a:ext cx="8424936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bg1"/>
                </a:solidFill>
                <a:latin typeface="+mn-ea"/>
              </a:rPr>
              <a:t>れいてきな　ちからを　やしなう</a:t>
            </a:r>
            <a:r>
              <a:rPr lang="ko-KR" altLang="en-US" sz="3200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サミットのじかん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0" name="Picture 2" descr="\\psf\Home\Documents\학원복음화 작업\2013년 09월 학원복음화\5과\여자 렘넌트 겁에 질림 반대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242" y="2612347"/>
            <a:ext cx="2324140" cy="412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333" y="4662461"/>
            <a:ext cx="2560049" cy="256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76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0883">
            <a:off x="-6213947" y="-1155278"/>
            <a:ext cx="17178487" cy="8937501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</p:pic>
      <p:sp>
        <p:nvSpPr>
          <p:cNvPr id="18435" name="AutoShape 3"/>
          <p:cNvSpPr>
            <a:spLocks/>
          </p:cNvSpPr>
          <p:nvPr/>
        </p:nvSpPr>
        <p:spPr bwMode="auto">
          <a:xfrm>
            <a:off x="415231" y="951012"/>
            <a:ext cx="8313539" cy="4955977"/>
          </a:xfrm>
          <a:prstGeom prst="roundRect">
            <a:avLst>
              <a:gd name="adj" fmla="val 8231"/>
            </a:avLst>
          </a:prstGeom>
          <a:solidFill>
            <a:srgbClr val="FFFFFF"/>
          </a:solidFill>
          <a:ln>
            <a:noFill/>
          </a:ln>
          <a:effectLst>
            <a:outerShdw blurRad="76200" dist="88899" dir="3660006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18436" name="AutoShape 4"/>
          <p:cNvSpPr>
            <a:spLocks/>
          </p:cNvSpPr>
          <p:nvPr/>
        </p:nvSpPr>
        <p:spPr bwMode="auto">
          <a:xfrm>
            <a:off x="669727" y="1192114"/>
            <a:ext cx="7795617" cy="4473773"/>
          </a:xfrm>
          <a:prstGeom prst="roundRect">
            <a:avLst>
              <a:gd name="adj" fmla="val 9120"/>
            </a:avLst>
          </a:prstGeom>
          <a:noFill/>
          <a:ln w="50800" cap="flat">
            <a:solidFill>
              <a:srgbClr val="800000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18437" name="Rectangle 5"/>
          <p:cNvSpPr>
            <a:spLocks/>
          </p:cNvSpPr>
          <p:nvPr/>
        </p:nvSpPr>
        <p:spPr bwMode="auto">
          <a:xfrm>
            <a:off x="2986172" y="1329859"/>
            <a:ext cx="31627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3600" dirty="0" smtClean="0">
                <a:solidFill>
                  <a:srgbClr val="8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KT&amp;G 상상제목OTF B" charset="0"/>
              </a:rPr>
              <a:t>Ⅱ</a:t>
            </a:r>
            <a:r>
              <a:rPr lang="ja-JP" altLang="en-US" sz="3600" dirty="0" smtClean="0">
                <a:solidFill>
                  <a:srgbClr val="8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KT&amp;G 상상제목OTF B" charset="0"/>
              </a:rPr>
              <a:t>コリント</a:t>
            </a:r>
            <a:r>
              <a:rPr lang="ko-KR" altLang="en-US" sz="3600" dirty="0" smtClean="0">
                <a:solidFill>
                  <a:srgbClr val="8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KT&amp;G 상상제목OTF B" charset="0"/>
              </a:rPr>
              <a:t> </a:t>
            </a:r>
            <a:r>
              <a:rPr lang="en-US" altLang="ko-KR" sz="3600" dirty="0" smtClean="0">
                <a:solidFill>
                  <a:srgbClr val="8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KT&amp;G 상상제목OTF B" charset="0"/>
              </a:rPr>
              <a:t>12:9</a:t>
            </a:r>
            <a:endParaRPr lang="en-US" altLang="ko-KR" sz="3600" dirty="0">
              <a:solidFill>
                <a:srgbClr val="800000"/>
              </a:solidFill>
              <a:latin typeface="HY견고딕" panose="02030600000101010101" pitchFamily="18" charset="-127"/>
              <a:ea typeface="HY견고딕" panose="02030600000101010101" pitchFamily="18" charset="-127"/>
              <a:sym typeface="KT&amp;G 상상제목OTF B" charset="0"/>
            </a:endParaRPr>
          </a:p>
        </p:txBody>
      </p:sp>
      <p:pic>
        <p:nvPicPr>
          <p:cNvPr id="2" name="성경구절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1503675" y="-874603"/>
            <a:ext cx="428625" cy="428625"/>
          </a:xfrm>
          <a:prstGeom prst="rect">
            <a:avLst/>
          </a:prstGeom>
        </p:spPr>
      </p:pic>
      <p:sp>
        <p:nvSpPr>
          <p:cNvPr id="18438" name="Rectangle 6"/>
          <p:cNvSpPr>
            <a:spLocks/>
          </p:cNvSpPr>
          <p:nvPr/>
        </p:nvSpPr>
        <p:spPr bwMode="auto">
          <a:xfrm>
            <a:off x="669727" y="1883857"/>
            <a:ext cx="7785785" cy="361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しかし</a:t>
            </a: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、しゅは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、「わたし</a:t>
            </a: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の　めぐみ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は</a:t>
            </a: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、</a:t>
            </a:r>
            <a:endParaRPr lang="en-US" altLang="ja-JP" sz="2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  <a:p>
            <a:pPr algn="ctr">
              <a:lnSpc>
                <a:spcPct val="120000"/>
              </a:lnSpc>
            </a:pP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あなたに　じゅうぶんで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ある</a:t>
            </a: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。と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いうのは</a:t>
            </a: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、</a:t>
            </a:r>
            <a:endParaRPr lang="en-US" altLang="ja-JP" sz="2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  <a:p>
            <a:pPr algn="ctr">
              <a:lnSpc>
                <a:spcPct val="120000"/>
              </a:lnSpc>
            </a:pP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わたしの　ちからは、よわさの　うちに　かんぜんに　</a:t>
            </a:r>
            <a:endParaRPr lang="en-US" altLang="ja-JP" sz="2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  <a:p>
            <a:pPr algn="ctr">
              <a:lnSpc>
                <a:spcPct val="120000"/>
              </a:lnSpc>
            </a:pP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あらわれる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からである」</a:t>
            </a: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と　いわれた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のです</a:t>
            </a: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。</a:t>
            </a:r>
            <a:endParaRPr lang="en-US" altLang="ja-JP" sz="2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  <a:p>
            <a:pPr algn="ctr">
              <a:lnSpc>
                <a:spcPct val="120000"/>
              </a:lnSpc>
            </a:pP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ですから、わたしは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、キリスト</a:t>
            </a: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の　ちからが　</a:t>
            </a:r>
            <a:endParaRPr lang="en-US" altLang="ja-JP" sz="2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  <a:p>
            <a:pPr algn="ctr">
              <a:lnSpc>
                <a:spcPct val="120000"/>
              </a:lnSpc>
            </a:pP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わたしを　おおう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ために</a:t>
            </a: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、むしろ　おおいに　</a:t>
            </a:r>
            <a:endParaRPr lang="en-US" altLang="ja-JP" sz="2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  <a:p>
            <a:pPr algn="ctr">
              <a:lnSpc>
                <a:spcPct val="120000"/>
              </a:lnSpc>
            </a:pP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よろこんで　わたしの　よわさを　ほこりましょう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。</a:t>
            </a:r>
            <a:endParaRPr lang="en-US" altLang="ko-KR" sz="2800" dirty="0"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2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435" grpId="0" animBg="1"/>
      <p:bldP spid="18437" grpId="0"/>
      <p:bldP spid="184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61" y="319686"/>
            <a:ext cx="9144000" cy="6504945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24561" y="1340768"/>
            <a:ext cx="8496944" cy="9328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へび</a:t>
            </a: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あく</a:t>
            </a:r>
            <a:r>
              <a:rPr lang="ja-JP" altLang="en-US" sz="3200" dirty="0" err="1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</a:t>
            </a: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</a:t>
            </a:r>
            <a:r>
              <a:rPr lang="ko-KR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わるだくみに　ちゅういしなさい</a:t>
            </a:r>
            <a:r>
              <a:rPr lang="ko-KR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en-US" altLang="ja-JP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Ⅱ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コリント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11:3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24561" y="2443971"/>
            <a:ext cx="8496944" cy="962210"/>
          </a:xfrm>
          <a:prstGeom prst="rect">
            <a:avLst/>
          </a:prstGeom>
          <a:solidFill>
            <a:srgbClr val="EEB5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ことなった　</a:t>
            </a:r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ふくいん</a:t>
            </a: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いたん</a:t>
            </a: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</a:t>
            </a:r>
            <a:r>
              <a:rPr lang="ko-KR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ちゅういしなさい</a:t>
            </a:r>
            <a:r>
              <a:rPr lang="ko-KR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en-US" altLang="ja-JP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Ⅱ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コリント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11:4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79673" y="0"/>
            <a:ext cx="9144000" cy="1340768"/>
          </a:xfrm>
          <a:prstGeom prst="rightArrow">
            <a:avLst>
              <a:gd name="adj1" fmla="val 81846"/>
              <a:gd name="adj2" fmla="val 20144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AutoNum type="arabicPeriod"/>
            </a:pPr>
            <a:r>
              <a:rPr lang="ja-JP" altLang="en-US" sz="36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パウロは　ふくいんを　ほこりました</a:t>
            </a:r>
            <a:endParaRPr lang="ko-KR" altLang="en-US" sz="3600" spc="3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2448272" cy="265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224561" y="3618656"/>
            <a:ext cx="8496944" cy="1106488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ひかりの　みつかい</a:t>
            </a: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だましごと</a:t>
            </a: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　ちゅうい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しなさい</a:t>
            </a:r>
            <a:r>
              <a:rPr lang="ko-KR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en-US" altLang="ja-JP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Ⅱ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コリント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11:5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159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9939" name="Group 3"/>
          <p:cNvGrpSpPr>
            <a:grpSpLocks/>
          </p:cNvGrpSpPr>
          <p:nvPr/>
        </p:nvGrpSpPr>
        <p:grpSpPr bwMode="auto">
          <a:xfrm>
            <a:off x="2105904" y="1628800"/>
            <a:ext cx="4996620" cy="4791282"/>
            <a:chOff x="61" y="62"/>
            <a:chExt cx="4568" cy="4568"/>
          </a:xfrm>
        </p:grpSpPr>
        <p:pic>
          <p:nvPicPr>
            <p:cNvPr id="39937" name="Picture 1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71122">
              <a:off x="61" y="62"/>
              <a:ext cx="4568" cy="45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139700" dir="4440011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38" name="Rectangle 2"/>
            <p:cNvSpPr>
              <a:spLocks/>
            </p:cNvSpPr>
            <p:nvPr/>
          </p:nvSpPr>
          <p:spPr bwMode="auto">
            <a:xfrm rot="20928878">
              <a:off x="657" y="1700"/>
              <a:ext cx="3376" cy="1291"/>
            </a:xfrm>
            <a:prstGeom prst="rect">
              <a:avLst/>
            </a:prstGeom>
            <a:noFill/>
            <a:ln>
              <a:noFill/>
            </a:ln>
            <a:effectLst>
              <a:outerShdw blurRad="63500" dist="139700" dir="4440011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ja-JP" altLang="en-US" sz="8800" b="1" dirty="0" smtClean="0">
                  <a:solidFill>
                    <a:srgbClr val="D90B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sym typeface="헤움목각182" charset="0"/>
                </a:rPr>
                <a:t>キリスト</a:t>
              </a:r>
              <a:endParaRPr lang="ko-KR" altLang="en-US" sz="8800" b="1" dirty="0">
                <a:solidFill>
                  <a:srgbClr val="D90B00"/>
                </a:solidFill>
                <a:latin typeface="ＭＳ Ｐゴシック" panose="020B0600070205080204" pitchFamily="50" charset="-128"/>
                <a:ea typeface="HY목각파임B" panose="02030600000101010101" pitchFamily="18" charset="-127"/>
                <a:sym typeface="헤움목각182" charset="0"/>
              </a:endParaRPr>
            </a:p>
          </p:txBody>
        </p:sp>
      </p:grpSp>
      <p:sp>
        <p:nvSpPr>
          <p:cNvPr id="7" name="오른쪽 화살표 6"/>
          <p:cNvSpPr/>
          <p:nvPr/>
        </p:nvSpPr>
        <p:spPr>
          <a:xfrm>
            <a:off x="3833" y="333839"/>
            <a:ext cx="9144000" cy="1082540"/>
          </a:xfrm>
          <a:prstGeom prst="rightArrow">
            <a:avLst>
              <a:gd name="adj1" fmla="val 81846"/>
              <a:gd name="adj2" fmla="val 20144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ただ</a:t>
            </a:r>
            <a:r>
              <a:rPr lang="ko-KR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ふく</a:t>
            </a:r>
            <a:r>
              <a:rPr lang="ja-JP" altLang="en-US" sz="3200" spc="300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いんを</a:t>
            </a:r>
            <a:r>
              <a:rPr lang="ko-KR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こくいん　すべきです</a:t>
            </a:r>
            <a:endParaRPr lang="ko-KR" altLang="en-US" sz="3200" spc="3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1361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607" y="574224"/>
            <a:ext cx="9544880" cy="65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3833" y="114212"/>
            <a:ext cx="9144000" cy="1082540"/>
          </a:xfrm>
          <a:prstGeom prst="rightArrow">
            <a:avLst>
              <a:gd name="adj1" fmla="val 81846"/>
              <a:gd name="adj2" fmla="val 20144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en-US" altLang="ko-KR" sz="36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lang="ja-JP" altLang="en-US" sz="36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くなんを　うけたことを　ほこりました</a:t>
            </a:r>
            <a:endParaRPr lang="ko-KR" altLang="en-US" sz="3600" spc="3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51520" y="1520788"/>
            <a:ext cx="8352928" cy="612068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ろうに　いれられました</a:t>
            </a:r>
            <a:r>
              <a:rPr lang="ko-KR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en-US" altLang="ja-JP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Ⅱ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コリント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11:23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73689" y="2348880"/>
            <a:ext cx="8352928" cy="63007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なんども　しにそうに　なりました</a:t>
            </a:r>
            <a:r>
              <a:rPr lang="ko-KR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en-US" altLang="ja-JP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Ⅱ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コリント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11:23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42215" y="3238202"/>
            <a:ext cx="8352928" cy="63007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３９の　むちうちを　５かい</a:t>
            </a:r>
            <a:r>
              <a:rPr lang="ko-KR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en-US" altLang="ja-JP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Ⅱ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コリント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11:24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44377" y="4107482"/>
            <a:ext cx="8352928" cy="86613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１ど　いしで　うたれ　３ど　むちうち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en-US" altLang="ja-JP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Ⅱ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コリント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11:25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51520" y="5201516"/>
            <a:ext cx="8352928" cy="89654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かわ、とうぞく、</a:t>
            </a:r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ほうじん、かいじょうの　なん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(</a:t>
            </a:r>
            <a:r>
              <a:rPr lang="en-US" altLang="ja-JP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Ⅱ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コリント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11:26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5031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1704</TotalTime>
  <Words>256</Words>
  <Application>Microsoft Office PowerPoint</Application>
  <PresentationFormat>画面に合わせる (4:3)</PresentationFormat>
  <Paragraphs>76</Paragraphs>
  <Slides>13</Slides>
  <Notes>10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5" baseType="lpstr">
      <vt:lpstr>굴림</vt:lpstr>
      <vt:lpstr>HY견고딕</vt:lpstr>
      <vt:lpstr>HY목각파임B</vt:lpstr>
      <vt:lpstr>HY나무B</vt:lpstr>
      <vt:lpstr>KT&amp;G 상상제목OTF B</vt:lpstr>
      <vt:lpstr>Lucida Grande</vt:lpstr>
      <vt:lpstr>맑은 고딕</vt:lpstr>
      <vt:lpstr>ＭＳ Ｐゴシック</vt:lpstr>
      <vt:lpstr>헤움목각182</vt:lpstr>
      <vt:lpstr>Arial</vt:lpstr>
      <vt:lpstr>Helvetica</vt:lpstr>
      <vt:lpstr>Office 테마</vt:lpstr>
      <vt:lpstr>サミットの　ちから – さいこうの　れいてきサミット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영혼사랑</dc:title>
  <dc:creator>김지영</dc:creator>
  <cp:lastModifiedBy>佐々木智香子</cp:lastModifiedBy>
  <cp:revision>196</cp:revision>
  <dcterms:created xsi:type="dcterms:W3CDTF">2017-08-25T05:53:34Z</dcterms:created>
  <dcterms:modified xsi:type="dcterms:W3CDTF">2018-03-02T10:45:04Z</dcterms:modified>
</cp:coreProperties>
</file>