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94" r:id="rId3"/>
    <p:sldId id="371" r:id="rId4"/>
    <p:sldId id="395" r:id="rId5"/>
    <p:sldId id="372" r:id="rId6"/>
    <p:sldId id="389" r:id="rId7"/>
    <p:sldId id="391" r:id="rId8"/>
    <p:sldId id="373" r:id="rId9"/>
    <p:sldId id="392" r:id="rId10"/>
    <p:sldId id="386" r:id="rId11"/>
    <p:sldId id="393" r:id="rId12"/>
    <p:sldId id="32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D9A"/>
    <a:srgbClr val="CCFFCC"/>
    <a:srgbClr val="FFE7FF"/>
    <a:srgbClr val="FF43FF"/>
    <a:srgbClr val="FFFF99"/>
    <a:srgbClr val="0000FF"/>
    <a:srgbClr val="FFCCFF"/>
    <a:srgbClr val="AFEAFF"/>
    <a:srgbClr val="FFFF00"/>
    <a:srgbClr val="4AFC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90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00FE8-7BAC-4C64-9483-4CEAD3CCFDF1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A07198-D9B3-488F-A095-8D46CBE8ED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7643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325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3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404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226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068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61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endParaRPr lang="en-US" altLang="ko-KR" sz="2200" dirty="0">
              <a:latin typeface="Lucida Grande" charset="0"/>
              <a:ea typeface="굴림" charset="-127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11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23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57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1384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26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314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45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291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92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68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887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27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EAAEA-7173-40F4-8EDD-EBFDC074AADA}" type="datetimeFigureOut">
              <a:rPr lang="ko-KR" altLang="en-US" smtClean="0"/>
              <a:t>2018-06-08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32D54-6DB1-4732-A81C-566B21109D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5761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47" y="1700808"/>
            <a:ext cx="7542501" cy="53023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79512" y="770821"/>
            <a:ext cx="7128792" cy="936104"/>
          </a:xfrm>
          <a:solidFill>
            <a:schemeClr val="bg1">
              <a:alpha val="21000"/>
            </a:schemeClr>
          </a:solidFill>
        </p:spPr>
        <p:txBody>
          <a:bodyPr>
            <a:noAutofit/>
          </a:bodyPr>
          <a:lstStyle/>
          <a:p>
            <a:r>
              <a:rPr lang="ja-JP" altLang="en-US" sz="4800" dirty="0">
                <a:latin typeface="+mn-ea"/>
              </a:rPr>
              <a:t>コロサイびとへの</a:t>
            </a:r>
            <a:r>
              <a:rPr lang="ja-JP" altLang="en-US" sz="4800" dirty="0" err="1">
                <a:latin typeface="+mn-ea"/>
              </a:rPr>
              <a:t>てがみ</a:t>
            </a:r>
            <a:r>
              <a:rPr lang="ko-KR" altLang="en-US" sz="4800" dirty="0">
                <a:latin typeface="+mn-ea"/>
              </a:rPr>
              <a:t> </a:t>
            </a:r>
            <a:r>
              <a:rPr lang="en-US" altLang="ko-KR" sz="4800" dirty="0">
                <a:latin typeface="+mn-ea"/>
              </a:rPr>
              <a:t/>
            </a:r>
            <a:br>
              <a:rPr lang="en-US" altLang="ko-KR" sz="4800" dirty="0">
                <a:latin typeface="+mn-ea"/>
              </a:rPr>
            </a:br>
            <a:r>
              <a:rPr lang="ja-JP" altLang="en-US" sz="4800" dirty="0" smtClean="0">
                <a:latin typeface="+mn-ea"/>
              </a:rPr>
              <a:t>２しょうの</a:t>
            </a:r>
            <a:r>
              <a:rPr lang="ja-JP" altLang="en-US" sz="4800" dirty="0">
                <a:latin typeface="+mn-ea"/>
              </a:rPr>
              <a:t>フォーラム</a:t>
            </a:r>
            <a:endParaRPr lang="ko-KR" altLang="en-US" sz="48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663" y="1916831"/>
            <a:ext cx="3024335" cy="769441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dirty="0" smtClean="0">
                <a:solidFill>
                  <a:schemeClr val="accent2">
                    <a:lumMod val="75000"/>
                  </a:schemeClr>
                </a:solidFill>
                <a:latin typeface="+mn-ea"/>
              </a:rPr>
              <a:t>コロサイ</a:t>
            </a:r>
            <a:r>
              <a:rPr lang="en-US" altLang="ko-KR" sz="4400" dirty="0" smtClean="0">
                <a:solidFill>
                  <a:schemeClr val="accent2">
                    <a:lumMod val="75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2:3</a:t>
            </a:r>
            <a:endParaRPr lang="ko-KR" altLang="en-US" sz="4400" dirty="0">
              <a:solidFill>
                <a:schemeClr val="accent2">
                  <a:lumMod val="75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0995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820" y="1365992"/>
            <a:ext cx="7812360" cy="5492008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396988" y="476672"/>
            <a:ext cx="8279468" cy="889320"/>
          </a:xfrm>
          <a:prstGeom prst="roundRect">
            <a:avLst/>
          </a:prstGeom>
          <a:solidFill>
            <a:srgbClr val="FFFF99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5.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かくされた　ことが　すべてを　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さ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ゆうします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포인트가 24개인 별 8"/>
          <p:cNvSpPr/>
          <p:nvPr/>
        </p:nvSpPr>
        <p:spPr>
          <a:xfrm>
            <a:off x="375255" y="3439798"/>
            <a:ext cx="2826060" cy="1513304"/>
          </a:xfrm>
          <a:prstGeom prst="star24">
            <a:avLst/>
          </a:prstGeom>
          <a:solidFill>
            <a:srgbClr val="CCFF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タラント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0" name="포인트가 24개인 별 9"/>
          <p:cNvSpPr/>
          <p:nvPr/>
        </p:nvSpPr>
        <p:spPr>
          <a:xfrm>
            <a:off x="6228185" y="1555656"/>
            <a:ext cx="2422300" cy="1513304"/>
          </a:xfrm>
          <a:prstGeom prst="star24">
            <a:avLst/>
          </a:prstGeom>
          <a:solidFill>
            <a:srgbClr val="CCFF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1" name="포인트가 24개인 별 10"/>
          <p:cNvSpPr/>
          <p:nvPr/>
        </p:nvSpPr>
        <p:spPr>
          <a:xfrm>
            <a:off x="4932040" y="4953102"/>
            <a:ext cx="3718444" cy="1513304"/>
          </a:xfrm>
          <a:prstGeom prst="star24">
            <a:avLst/>
          </a:prstGeom>
          <a:solidFill>
            <a:srgbClr val="CCFFCC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みことばフォーラム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758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34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36" y="2552822"/>
            <a:ext cx="6158042" cy="408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51520" y="476672"/>
            <a:ext cx="8568952" cy="1224136"/>
          </a:xfrm>
          <a:prstGeom prst="roundRect">
            <a:avLst/>
          </a:prstGeom>
          <a:solidFill>
            <a:srgbClr val="FFFF99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なかに　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ふくいんの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たからが　</a:t>
            </a:r>
            <a:endParaRPr lang="en-US" altLang="ja-JP" sz="320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かくされているなら　</a:t>
            </a:r>
            <a:r>
              <a:rPr lang="ja-JP" altLang="en-US" sz="3200" dirty="0" err="1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しょ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うりするしか　ありません</a:t>
            </a:r>
            <a:r>
              <a:rPr lang="ko-KR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HY견고딕" panose="02030600000101010101" pitchFamily="18" charset="-127"/>
              </a:rPr>
              <a:t> 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86777" y="5739612"/>
            <a:ext cx="1440160" cy="369332"/>
          </a:xfrm>
          <a:prstGeom prst="rect">
            <a:avLst/>
          </a:prstGeom>
          <a:solidFill>
            <a:srgbClr val="FFED9A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キ　リ　ス　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977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2" y="1622250"/>
            <a:ext cx="8712968" cy="52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313083" y="3447757"/>
            <a:ext cx="8473978" cy="936105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タラント、いのり、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ことばに　ついて　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8" name="Oval 2"/>
          <p:cNvSpPr>
            <a:spLocks/>
          </p:cNvSpPr>
          <p:nvPr/>
        </p:nvSpPr>
        <p:spPr bwMode="auto">
          <a:xfrm>
            <a:off x="285749" y="548680"/>
            <a:ext cx="892969" cy="892969"/>
          </a:xfrm>
          <a:prstGeom prst="ellipse">
            <a:avLst/>
          </a:prstGeom>
          <a:solidFill>
            <a:srgbClr val="FFC0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フォ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19" name="Oval 3"/>
          <p:cNvSpPr>
            <a:spLocks/>
          </p:cNvSpPr>
          <p:nvPr/>
        </p:nvSpPr>
        <p:spPr bwMode="auto">
          <a:xfrm>
            <a:off x="1229810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ー</a:t>
            </a:r>
            <a:endParaRPr lang="ko-KR" alt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0" name="Oval 4"/>
          <p:cNvSpPr>
            <a:spLocks/>
          </p:cNvSpPr>
          <p:nvPr/>
        </p:nvSpPr>
        <p:spPr bwMode="auto">
          <a:xfrm>
            <a:off x="2134195" y="548681"/>
            <a:ext cx="1002910" cy="892969"/>
          </a:xfrm>
          <a:prstGeom prst="ellipse">
            <a:avLst/>
          </a:prstGeom>
          <a:solidFill>
            <a:srgbClr val="F3EB0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ラム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1" name="Oval 5"/>
          <p:cNvSpPr>
            <a:spLocks/>
          </p:cNvSpPr>
          <p:nvPr/>
        </p:nvSpPr>
        <p:spPr bwMode="auto">
          <a:xfrm>
            <a:off x="3214986" y="548681"/>
            <a:ext cx="892969" cy="892969"/>
          </a:xfrm>
          <a:prstGeom prst="ellipse">
            <a:avLst/>
          </a:prstGeom>
          <a:solidFill>
            <a:schemeClr val="accent3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2" name="Oval 6"/>
          <p:cNvSpPr>
            <a:spLocks/>
          </p:cNvSpPr>
          <p:nvPr/>
        </p:nvSpPr>
        <p:spPr bwMode="auto">
          <a:xfrm>
            <a:off x="5000924" y="562020"/>
            <a:ext cx="892969" cy="892969"/>
          </a:xfrm>
          <a:prstGeom prst="ellipse">
            <a:avLst/>
          </a:prstGeom>
          <a:solidFill>
            <a:srgbClr val="00B0F0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こく</a:t>
            </a:r>
            <a:endParaRPr lang="ko-KR" altLang="en-US" sz="32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3" name="Oval 7"/>
          <p:cNvSpPr>
            <a:spLocks/>
          </p:cNvSpPr>
          <p:nvPr/>
        </p:nvSpPr>
        <p:spPr bwMode="auto">
          <a:xfrm>
            <a:off x="5944986" y="548681"/>
            <a:ext cx="997536" cy="892969"/>
          </a:xfrm>
          <a:prstGeom prst="ellipse">
            <a:avLst/>
          </a:prstGeom>
          <a:solidFill>
            <a:srgbClr val="66FF66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いん</a:t>
            </a:r>
            <a:endParaRPr lang="ko-KR" altLang="en-US" sz="44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4" name="Oval 8"/>
          <p:cNvSpPr>
            <a:spLocks/>
          </p:cNvSpPr>
          <p:nvPr/>
        </p:nvSpPr>
        <p:spPr bwMode="auto">
          <a:xfrm>
            <a:off x="6942521" y="548681"/>
            <a:ext cx="892969" cy="892969"/>
          </a:xfrm>
          <a:prstGeom prst="ellipse">
            <a:avLst/>
          </a:prstGeom>
          <a:solidFill>
            <a:srgbClr val="FFCCFF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し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5" name="Oval 9"/>
          <p:cNvSpPr>
            <a:spLocks/>
          </p:cNvSpPr>
          <p:nvPr/>
        </p:nvSpPr>
        <p:spPr bwMode="auto">
          <a:xfrm>
            <a:off x="7858123" y="548681"/>
            <a:ext cx="892969" cy="892969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よう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6" name="Oval 5"/>
          <p:cNvSpPr>
            <a:spLocks/>
          </p:cNvSpPr>
          <p:nvPr/>
        </p:nvSpPr>
        <p:spPr bwMode="auto">
          <a:xfrm>
            <a:off x="4030074" y="548681"/>
            <a:ext cx="892969" cy="892969"/>
          </a:xfrm>
          <a:prstGeom prst="ellipse">
            <a:avLst/>
          </a:prstGeom>
          <a:solidFill>
            <a:srgbClr val="558E28"/>
          </a:solidFill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ＭＳ Ｐゴシック" panose="020B0600070205080204" pitchFamily="50" charset="-128"/>
                <a:ea typeface="ＭＳ Ｐゴシック" panose="020B0600070205080204" pitchFamily="50" charset="-128"/>
                <a:sym typeface="KT&amp;G 상상제목OTF B" charset="0"/>
              </a:rPr>
              <a:t>て</a:t>
            </a:r>
            <a:endParaRPr lang="ko-KR" altLang="en-US" sz="2800" dirty="0">
              <a:effectLst>
                <a:outerShdw blurRad="38100" dist="38100" dir="2700000" algn="tl">
                  <a:srgbClr val="000000"/>
                </a:outerShdw>
              </a:effectLst>
              <a:latin typeface="ＭＳ Ｐゴシック" panose="020B0600070205080204" pitchFamily="50" charset="-128"/>
              <a:ea typeface="HY견고딕" pitchFamily="18" charset="-127"/>
              <a:sym typeface="KT&amp;G 상상제목OTF B" charset="0"/>
            </a:endParaRPr>
          </a:p>
        </p:txBody>
      </p:sp>
      <p:sp>
        <p:nvSpPr>
          <p:cNvPr id="27" name="모서리가 둥근 직사각형 14"/>
          <p:cNvSpPr/>
          <p:nvPr/>
        </p:nvSpPr>
        <p:spPr>
          <a:xfrm>
            <a:off x="263802" y="2034909"/>
            <a:ext cx="8497529" cy="1000189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みことばの　なかで</a:t>
            </a:r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　いちばん　こころに　</a:t>
            </a:r>
            <a:endParaRPr lang="en-US" altLang="ja-JP" sz="3200" dirty="0">
              <a:solidFill>
                <a:srgbClr val="0000FF"/>
              </a:solidFill>
              <a:latin typeface="ＭＳ Ｐゴシック" panose="020B0600070205080204" pitchFamily="50" charset="-128"/>
            </a:endParaRPr>
          </a:p>
          <a:p>
            <a:pPr algn="ctr"/>
            <a:r>
              <a:rPr lang="ja-JP" altLang="en-US" sz="3200" dirty="0">
                <a:solidFill>
                  <a:srgbClr val="0000FF"/>
                </a:solidFill>
                <a:latin typeface="ＭＳ Ｐゴシック" panose="020B0600070205080204" pitchFamily="50" charset="-128"/>
              </a:rPr>
              <a:t>のこった　こと</a:t>
            </a:r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を　フォーラム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</a:rPr>
              <a:t>しよう</a:t>
            </a:r>
            <a:endParaRPr lang="en-US" altLang="ko-KR" sz="3200" dirty="0" smtClean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28" name="모서리가 둥근 직사각형 16"/>
          <p:cNvSpPr/>
          <p:nvPr/>
        </p:nvSpPr>
        <p:spPr>
          <a:xfrm>
            <a:off x="307555" y="4869160"/>
            <a:ext cx="8473978" cy="864096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こんしゅうに　</a:t>
            </a:r>
            <a:r>
              <a:rPr lang="ja-JP" altLang="en-US" sz="3200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じっせんすること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フォーラムしよう</a:t>
            </a:r>
            <a:endParaRPr lang="en-US" altLang="ko-KR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138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7" grpId="0" animBg="1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405"/>
            <a:ext cx="9179719" cy="59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553925" y="1352234"/>
            <a:ext cx="7964712" cy="504056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0000FF"/>
                </a:solidFill>
                <a:latin typeface="+mn-ea"/>
              </a:rPr>
              <a:t>ヘブル</a:t>
            </a:r>
            <a:r>
              <a:rPr lang="ko-KR" altLang="en-US" sz="3200" dirty="0" smtClean="0">
                <a:solidFill>
                  <a:srgbClr val="0000FF"/>
                </a:solidFill>
                <a:latin typeface="+mn-ea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4: 12</a:t>
            </a: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かみの　ことばは　いきて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いて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、ちからが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あり、りょう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ばの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　つるぎよりも　するどく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、たましい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と　れい、かんせつと　こつずいの　わかれ</a:t>
            </a:r>
            <a:r>
              <a:rPr lang="ja-JP" altLang="en-US" sz="3200" dirty="0" err="1" smtClean="0">
                <a:solidFill>
                  <a:schemeClr val="tx1"/>
                </a:solidFill>
                <a:latin typeface="+mn-ea"/>
              </a:rPr>
              <a:t>め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さえも　さしとおし、こころの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いろいろな　かんがえや　はかり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ごと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を　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はんべつする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こと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が　できます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82276" y="332656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かみさまの　</a:t>
            </a:r>
            <a:r>
              <a:rPr lang="ja-JP" altLang="en-US" sz="3200" dirty="0" err="1" smtClean="0">
                <a:solidFill>
                  <a:srgbClr val="FF0000"/>
                </a:solidFill>
                <a:latin typeface="+mn-ea"/>
              </a:rPr>
              <a:t>み</a:t>
            </a: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ことばは　</a:t>
            </a:r>
            <a:endParaRPr lang="en-US" altLang="ja-JP" sz="3200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いやしの　ちからが　あります</a:t>
            </a:r>
            <a:endParaRPr lang="ko-KR" altLang="en-US" sz="32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4429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15" b="46375"/>
          <a:stretch/>
        </p:blipFill>
        <p:spPr>
          <a:xfrm>
            <a:off x="-68175" y="2852936"/>
            <a:ext cx="9144000" cy="3760000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64417" y="764704"/>
            <a:ext cx="8415166" cy="144016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rgbClr val="0000FF"/>
                </a:solidFill>
                <a:latin typeface="+mn-ea"/>
              </a:rPr>
              <a:t>れいはいを　ささげて　</a:t>
            </a:r>
            <a:r>
              <a:rPr lang="ja-JP" altLang="en-US" sz="3600" dirty="0" err="1">
                <a:solidFill>
                  <a:srgbClr val="0000FF"/>
                </a:solidFill>
                <a:latin typeface="+mn-ea"/>
              </a:rPr>
              <a:t>み</a:t>
            </a:r>
            <a:r>
              <a:rPr lang="ja-JP" altLang="en-US" sz="3600" dirty="0">
                <a:solidFill>
                  <a:srgbClr val="0000FF"/>
                </a:solidFill>
                <a:latin typeface="+mn-ea"/>
              </a:rPr>
              <a:t>ことばを　きく　</a:t>
            </a:r>
            <a:endParaRPr lang="en-US" altLang="ja-JP" sz="3600" dirty="0">
              <a:solidFill>
                <a:srgbClr val="0000FF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600" dirty="0">
                <a:solidFill>
                  <a:srgbClr val="0000FF"/>
                </a:solidFill>
                <a:latin typeface="+mn-ea"/>
              </a:rPr>
              <a:t>じかんに　いやしが　おきます</a:t>
            </a:r>
            <a:endParaRPr lang="ko-KR" altLang="en-US" sz="3600" dirty="0">
              <a:solidFill>
                <a:srgbClr val="0000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339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1"/>
          <p:cNvSpPr>
            <a:spLocks/>
          </p:cNvSpPr>
          <p:nvPr/>
        </p:nvSpPr>
        <p:spPr bwMode="auto">
          <a:xfrm>
            <a:off x="-35719" y="-5976"/>
            <a:ext cx="914400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ko-KR" altLang="en-US"/>
          </a:p>
        </p:txBody>
      </p:sp>
      <p:pic>
        <p:nvPicPr>
          <p:cNvPr id="10035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4405"/>
            <a:ext cx="9179719" cy="5936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모서리가 둥근 직사각형 16"/>
          <p:cNvSpPr/>
          <p:nvPr/>
        </p:nvSpPr>
        <p:spPr>
          <a:xfrm>
            <a:off x="765145" y="1598529"/>
            <a:ext cx="7690483" cy="4547970"/>
          </a:xfrm>
          <a:prstGeom prst="round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600" dirty="0" smtClean="0">
                <a:solidFill>
                  <a:srgbClr val="0000FF"/>
                </a:solidFill>
                <a:latin typeface="+mn-ea"/>
              </a:rPr>
              <a:t>しへん</a:t>
            </a:r>
            <a:r>
              <a:rPr lang="en-US" altLang="ko-KR" sz="3600" dirty="0" smtClean="0">
                <a:solidFill>
                  <a:srgbClr val="0000FF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100:4</a:t>
            </a: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かんしゃしつつ、しゅの　もんに、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さんびしつつ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その　おおにわに、はいれ。</a:t>
            </a:r>
            <a:endParaRPr lang="en-US" altLang="ja-JP" sz="3200" dirty="0" smtClean="0">
              <a:solidFill>
                <a:schemeClr val="tx1"/>
              </a:solidFill>
              <a:latin typeface="+mn-ea"/>
            </a:endParaRPr>
          </a:p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しゅに　かんしゃし、みなを　ほめ</a:t>
            </a:r>
            <a:r>
              <a:rPr lang="ja-JP" altLang="en-US" sz="3200" dirty="0">
                <a:solidFill>
                  <a:schemeClr val="tx1"/>
                </a:solidFill>
                <a:latin typeface="+mn-ea"/>
              </a:rPr>
              <a:t>たたえよ</a:t>
            </a:r>
            <a:r>
              <a:rPr lang="ja-JP" altLang="en-US" sz="32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en-US" altLang="ko-KR" sz="3200" dirty="0" smtClean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82276" y="472357"/>
            <a:ext cx="8415166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どんな　こころで　れいはいを　</a:t>
            </a:r>
            <a:endParaRPr lang="en-US" altLang="ja-JP" sz="3200" dirty="0" smtClean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sz="3200" dirty="0" smtClean="0">
                <a:solidFill>
                  <a:srgbClr val="FF0000"/>
                </a:solidFill>
                <a:latin typeface="+mn-ea"/>
              </a:rPr>
              <a:t>ささげるべきでしょうか</a:t>
            </a:r>
            <a:endParaRPr lang="ko-KR" altLang="en-US" sz="32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1317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542" r="46066" b="43974"/>
          <a:stretch/>
        </p:blipFill>
        <p:spPr>
          <a:xfrm>
            <a:off x="847707" y="1988840"/>
            <a:ext cx="7808658" cy="4730793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0" name="모서리가 둥근 사각형 설명선 9"/>
          <p:cNvSpPr/>
          <p:nvPr/>
        </p:nvSpPr>
        <p:spPr bwMode="auto">
          <a:xfrm>
            <a:off x="323528" y="1532529"/>
            <a:ext cx="4060118" cy="1176392"/>
          </a:xfrm>
          <a:prstGeom prst="wedgeRoundRectCallout">
            <a:avLst>
              <a:gd name="adj1" fmla="val -458"/>
              <a:gd name="adj2" fmla="val 81921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じぶん</a:t>
            </a:r>
            <a:r>
              <a:rPr lang="ja-JP" altLang="en-US" sz="32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で　かんがえて　みましょう</a:t>
            </a:r>
            <a:endParaRPr lang="en-US" altLang="ko-KR" sz="3200" spc="-15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6988" y="465272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1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わたしの　しゅみと　とくぎは　なんですか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4752036" y="1532527"/>
            <a:ext cx="4060118" cy="1248401"/>
          </a:xfrm>
          <a:prstGeom prst="wedgeRoundRectCallout">
            <a:avLst>
              <a:gd name="adj1" fmla="val -35453"/>
              <a:gd name="adj2" fmla="val 78558"/>
              <a:gd name="adj3" fmla="val 16667"/>
            </a:avLst>
          </a:prstGeom>
          <a:solidFill>
            <a:srgbClr val="FFE7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　ひとと　</a:t>
            </a:r>
            <a:endParaRPr lang="en-US" altLang="ja-JP" sz="32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フォーラムして</a:t>
            </a:r>
            <a:endParaRPr lang="en-US" altLang="ja-JP" sz="32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みつけましょう</a:t>
            </a:r>
            <a:endParaRPr lang="en-US" altLang="ko-KR" sz="32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46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38" t="2" r="1525" b="45114"/>
          <a:stretch/>
        </p:blipFill>
        <p:spPr>
          <a:xfrm>
            <a:off x="756248" y="1772816"/>
            <a:ext cx="6770492" cy="4808031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6988" y="465272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いのりが　なりたって　いますか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13" name="모서리가 둥근 사각형 설명선 12"/>
          <p:cNvSpPr/>
          <p:nvPr/>
        </p:nvSpPr>
        <p:spPr bwMode="auto">
          <a:xfrm>
            <a:off x="3131840" y="1499917"/>
            <a:ext cx="5256584" cy="1248401"/>
          </a:xfrm>
          <a:prstGeom prst="wedgeRoundRectCallout">
            <a:avLst>
              <a:gd name="adj1" fmla="val -37314"/>
              <a:gd name="adj2" fmla="val 90953"/>
              <a:gd name="adj3" fmla="val 16667"/>
            </a:avLst>
          </a:prstGeom>
          <a:solidFill>
            <a:srgbClr val="FFE7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すこしの　</a:t>
            </a:r>
            <a:r>
              <a:rPr lang="ja-JP" altLang="en-US" sz="2800" spc="-15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</a:t>
            </a:r>
            <a:r>
              <a:rPr lang="ja-JP" altLang="en-US" sz="28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かんでも　</a:t>
            </a:r>
            <a:endParaRPr lang="en-US" altLang="ja-JP" sz="28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ていこくいのりを　ささげなければ　</a:t>
            </a:r>
            <a:endParaRPr lang="en-US" altLang="ja-JP" sz="28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ならない　りゆうが　あります</a:t>
            </a:r>
            <a:endParaRPr lang="en-US" altLang="ko-KR" sz="28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371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세계복음화.psd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10" y="1414021"/>
            <a:ext cx="4681806" cy="544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액자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모서리가 둥근 사각형 설명선 6"/>
          <p:cNvSpPr/>
          <p:nvPr/>
        </p:nvSpPr>
        <p:spPr bwMode="auto">
          <a:xfrm>
            <a:off x="3491880" y="548680"/>
            <a:ext cx="5184576" cy="2592288"/>
          </a:xfrm>
          <a:prstGeom prst="wedgeRoundRectCallout">
            <a:avLst>
              <a:gd name="adj1" fmla="val -43590"/>
              <a:gd name="adj2" fmla="val 63603"/>
              <a:gd name="adj3" fmla="val 16667"/>
            </a:avLst>
          </a:prstGeom>
          <a:solidFill>
            <a:srgbClr val="FFE7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わたしたちは　ふくいんを　もった　レムナント！</a:t>
            </a:r>
            <a:endParaRPr lang="en-US" altLang="ko-KR" sz="32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いのりさえ　なりたてば</a:t>
            </a:r>
            <a:endParaRPr lang="en-US" altLang="ko-KR" sz="3200" spc="-15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せかいを　</a:t>
            </a:r>
            <a:r>
              <a:rPr lang="ja-JP" altLang="en-US" sz="3200" spc="-15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ふくいんか</a:t>
            </a: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する　</a:t>
            </a:r>
            <a:endParaRPr lang="en-US" altLang="ja-JP" sz="32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32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ちからを　うけます</a:t>
            </a:r>
            <a:endParaRPr lang="en-US" altLang="ko-KR" sz="32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646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t="52491" r="24791" b="5527"/>
          <a:stretch/>
        </p:blipFill>
        <p:spPr>
          <a:xfrm>
            <a:off x="1115616" y="3013000"/>
            <a:ext cx="6120680" cy="3812883"/>
          </a:xfrm>
          <a:prstGeom prst="rect">
            <a:avLst/>
          </a:prstGeom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396988" y="465272"/>
            <a:ext cx="8415166" cy="7920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3. 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わたしは　へ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じつに　メッセージを　きく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lang="ja-JP" altLang="en-US" sz="3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じかんが　ありますか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모서리가 둥근 사각형 설명선 7"/>
          <p:cNvSpPr/>
          <p:nvPr/>
        </p:nvSpPr>
        <p:spPr bwMode="auto">
          <a:xfrm>
            <a:off x="323528" y="1532529"/>
            <a:ext cx="3852428" cy="1176392"/>
          </a:xfrm>
          <a:prstGeom prst="wedgeRoundRectCallout">
            <a:avLst>
              <a:gd name="adj1" fmla="val -458"/>
              <a:gd name="adj2" fmla="val 81921"/>
              <a:gd name="adj3" fmla="val 16667"/>
            </a:avLst>
          </a:prstGeom>
          <a:solidFill>
            <a:srgbClr val="CCFFCC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レムナントの　ときに　</a:t>
            </a:r>
            <a:endParaRPr lang="en-US" altLang="ja-JP" sz="2800" spc="-15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こくいん　された　ことは　</a:t>
            </a:r>
            <a:endParaRPr lang="en-US" altLang="ja-JP" sz="2800" spc="-150" dirty="0" smtClean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spc="-15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いっしょう　のこります</a:t>
            </a:r>
            <a:endParaRPr lang="en-US" altLang="ko-KR" sz="2800" spc="-150" dirty="0">
              <a:solidFill>
                <a:srgbClr val="0000FF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9" name="모서리가 둥근 사각형 설명선 8"/>
          <p:cNvSpPr/>
          <p:nvPr/>
        </p:nvSpPr>
        <p:spPr bwMode="auto">
          <a:xfrm>
            <a:off x="4355976" y="1532527"/>
            <a:ext cx="4456178" cy="1480473"/>
          </a:xfrm>
          <a:prstGeom prst="wedgeRoundRectCallout">
            <a:avLst>
              <a:gd name="adj1" fmla="val -35453"/>
              <a:gd name="adj2" fmla="val 78558"/>
              <a:gd name="adj3" fmla="val 16667"/>
            </a:avLst>
          </a:prstGeom>
          <a:solidFill>
            <a:srgbClr val="FFE7FF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dist="35921" dir="2700000" algn="ctr" rotWithShape="0">
              <a:srgbClr val="990000"/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ja-JP" altLang="en-US" sz="28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ほかの　ともだちは　どんな</a:t>
            </a:r>
            <a:endParaRPr lang="en-US" altLang="ja-JP" sz="28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メッセージを　きいているのか</a:t>
            </a:r>
            <a:endParaRPr lang="en-US" altLang="ja-JP" sz="28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>
              <a:defRPr/>
            </a:pPr>
            <a:r>
              <a:rPr lang="ja-JP" altLang="en-US" sz="28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フォーラムしましょう</a:t>
            </a:r>
            <a:endParaRPr lang="en-US" altLang="ko-KR" sz="2800" spc="-15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5677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34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36" y="2552822"/>
            <a:ext cx="6158042" cy="4085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액자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6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396988" y="476672"/>
            <a:ext cx="8279468" cy="1224136"/>
          </a:xfrm>
          <a:prstGeom prst="roundRect">
            <a:avLst/>
          </a:prstGeom>
          <a:solidFill>
            <a:srgbClr val="FFFF99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4. </a:t>
            </a: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ふくいんの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なかには　すくいと　ともに　</a:t>
            </a:r>
            <a:endParaRPr lang="en-US" altLang="ja-JP" sz="3200" dirty="0" smtClean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algn="ctr"/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なにが　はいっています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か</a:t>
            </a:r>
            <a:r>
              <a:rPr lang="en-US" altLang="ko-KR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 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(</a:t>
            </a:r>
            <a:r>
              <a:rPr lang="ja-JP" altLang="en-US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コロサイ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2:3</a:t>
            </a:r>
            <a:r>
              <a:rPr lang="en-US" altLang="ko-KR" sz="3200" dirty="0" smtClean="0">
                <a:solidFill>
                  <a:srgbClr val="0000FF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)</a:t>
            </a:r>
            <a:endParaRPr lang="ko-KR" altLang="en-US" sz="3200" dirty="0">
              <a:solidFill>
                <a:srgbClr val="0000FF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7" name="포인트가 24개인 별 6"/>
          <p:cNvSpPr/>
          <p:nvPr/>
        </p:nvSpPr>
        <p:spPr>
          <a:xfrm>
            <a:off x="396988" y="4595640"/>
            <a:ext cx="2826060" cy="1513304"/>
          </a:xfrm>
          <a:prstGeom prst="star24">
            <a:avLst/>
          </a:prstGeom>
          <a:solidFill>
            <a:srgbClr val="FF43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ちえ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8" name="포인트가 24개인 별 7"/>
          <p:cNvSpPr/>
          <p:nvPr/>
        </p:nvSpPr>
        <p:spPr>
          <a:xfrm>
            <a:off x="2997631" y="3987406"/>
            <a:ext cx="2826060" cy="1513304"/>
          </a:xfrm>
          <a:prstGeom prst="star24">
            <a:avLst/>
          </a:prstGeom>
          <a:solidFill>
            <a:srgbClr val="FF43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err="1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ちし</a:t>
            </a: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き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9" name="포인트가 24개인 별 8"/>
          <p:cNvSpPr/>
          <p:nvPr/>
        </p:nvSpPr>
        <p:spPr>
          <a:xfrm>
            <a:off x="5821310" y="4744058"/>
            <a:ext cx="2826060" cy="1513304"/>
          </a:xfrm>
          <a:prstGeom prst="star24">
            <a:avLst/>
          </a:prstGeom>
          <a:solidFill>
            <a:srgbClr val="FF43FF"/>
          </a:solidFill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ja-JP" altLang="en-US" sz="3200" dirty="0" smtClean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たから</a:t>
            </a:r>
            <a:endParaRPr lang="ko-KR" altLang="en-US" sz="3200" dirty="0">
              <a:solidFill>
                <a:schemeClr val="tx1"/>
              </a:solidFill>
              <a:latin typeface="ＭＳ Ｐゴシック" panose="020B0600070205080204" pitchFamily="50" charset="-128"/>
              <a:ea typeface="HY견고딕" panose="02030600000101010101" pitchFamily="18" charset="-127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686777" y="5739612"/>
            <a:ext cx="1440160" cy="369332"/>
          </a:xfrm>
          <a:prstGeom prst="rect">
            <a:avLst/>
          </a:prstGeom>
          <a:solidFill>
            <a:srgbClr val="FFED9A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キ　リ　ス　ト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431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2301</TotalTime>
  <Words>88</Words>
  <Application>Microsoft Office PowerPoint</Application>
  <PresentationFormat>画面に合わせる (4:3)</PresentationFormat>
  <Paragraphs>65</Paragraphs>
  <Slides>12</Slides>
  <Notes>7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굴림</vt:lpstr>
      <vt:lpstr>HY견고딕</vt:lpstr>
      <vt:lpstr>KT&amp;G 상상제목OTF B</vt:lpstr>
      <vt:lpstr>Lucida Grande</vt:lpstr>
      <vt:lpstr>맑은 고딕</vt:lpstr>
      <vt:lpstr>ＭＳ Ｐゴシック</vt:lpstr>
      <vt:lpstr>Arial</vt:lpstr>
      <vt:lpstr>Office 테마</vt:lpstr>
      <vt:lpstr>コロサイびとへのてがみ  ２しょうのフォーラム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영혼사랑</dc:title>
  <dc:creator>김지영</dc:creator>
  <cp:lastModifiedBy>佐々木智香子</cp:lastModifiedBy>
  <cp:revision>270</cp:revision>
  <dcterms:created xsi:type="dcterms:W3CDTF">2017-08-25T05:53:34Z</dcterms:created>
  <dcterms:modified xsi:type="dcterms:W3CDTF">2018-06-08T10:40:08Z</dcterms:modified>
</cp:coreProperties>
</file>