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312" r:id="rId4"/>
    <p:sldId id="313" r:id="rId5"/>
    <p:sldId id="306" r:id="rId6"/>
    <p:sldId id="310" r:id="rId7"/>
    <p:sldId id="295" r:id="rId8"/>
    <p:sldId id="305" r:id="rId9"/>
    <p:sldId id="308" r:id="rId10"/>
    <p:sldId id="311" r:id="rId11"/>
    <p:sldId id="293" r:id="rId12"/>
    <p:sldId id="31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C9FFC9"/>
    <a:srgbClr val="FFCCFF"/>
    <a:srgbClr val="FFFFCC"/>
    <a:srgbClr val="FF5050"/>
    <a:srgbClr val="FF9966"/>
    <a:srgbClr val="FF6600"/>
    <a:srgbClr val="D1F3FF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102" d="100"/>
          <a:sy n="102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霊的問題はなにか、実際に例をあげて説明してあげてください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2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79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0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2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5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サイエントロジーという宗教、脳呼吸を活用した学習効果など、実際の現場の話を分かち合いましょう。</a:t>
            </a:r>
          </a:p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0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未信者６つの状態について、話を分かち合いましょう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救われた神の子どもは、イエス・キリストをあかしします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私はいま、どんな実を結んでいるのでしょうか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7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神様は私たちを選ばれて、福音の奥義を任されました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8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46586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5184576" cy="9361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しんとの　かち</a:t>
            </a:r>
            <a:endParaRPr lang="ko-KR" altLang="en-US" b="1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292080" y="620688"/>
            <a:ext cx="2718048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3:16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336098"/>
            <a:ext cx="1578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でんどうの　み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57292" y="1268760"/>
            <a:ext cx="14036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ほうとうの　み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516237" cy="43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49" y="3717032"/>
            <a:ext cx="2023559" cy="202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0" y="4550681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타원형 설명선 11"/>
          <p:cNvSpPr/>
          <p:nvPr/>
        </p:nvSpPr>
        <p:spPr>
          <a:xfrm>
            <a:off x="142206" y="874398"/>
            <a:ext cx="3490022" cy="2448272"/>
          </a:xfrm>
          <a:prstGeom prst="wedgeEllipseCallout">
            <a:avLst>
              <a:gd name="adj1" fmla="val 38142"/>
              <a:gd name="adj2" fmla="val 5943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はたらきびと！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5580112" y="480037"/>
            <a:ext cx="3240360" cy="3236995"/>
          </a:xfrm>
          <a:prstGeom prst="wedgeEllipseCallout">
            <a:avLst>
              <a:gd name="adj1" fmla="val -46490"/>
              <a:gd name="adj2" fmla="val 51140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おくぎを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まかされた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しゅじんこう！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6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18"/>
            <a:ext cx="9144000" cy="646586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순서도: 천공 테이프 3"/>
          <p:cNvSpPr/>
          <p:nvPr/>
        </p:nvSpPr>
        <p:spPr>
          <a:xfrm>
            <a:off x="395536" y="427018"/>
            <a:ext cx="8233708" cy="1519072"/>
          </a:xfrm>
          <a:prstGeom prst="flowChartPunchedTape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まかされた　ものに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、ちゅうじつで　ある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ようきゅうされます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4:2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63" y="2455310"/>
            <a:ext cx="3197514" cy="42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10374" y="1878754"/>
            <a:ext cx="2376264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199" y="3973363"/>
            <a:ext cx="2234615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いのり</a:t>
            </a:r>
            <a:endParaRPr lang="ko-KR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06043" y="1800418"/>
            <a:ext cx="2541826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867376"/>
            <a:ext cx="2016224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れいてきな　ちからを　どのように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やしないますか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43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56565"/>
            <a:ext cx="2053789" cy="280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2" y="3122523"/>
            <a:ext cx="3640069" cy="35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55576" y="548680"/>
            <a:ext cx="7704856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もんだいに　ついて　しりましょう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60715"/>
            <a:ext cx="2520280" cy="365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20" y="1643115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36" y="3284984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52" y="4106121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548679"/>
            <a:ext cx="8280920" cy="109443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れいてきな　ちからが　あれば</a:t>
            </a:r>
            <a:endParaRPr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かつことが　できます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52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63" y="2455310"/>
            <a:ext cx="3197514" cy="42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8" y="1512386"/>
            <a:ext cx="2376264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234615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いのり</a:t>
            </a:r>
            <a:endParaRPr lang="ko-KR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91924" y="1570377"/>
            <a:ext cx="2541826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れいてきな　ちからを　そなえる　じかん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37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3" y="2615686"/>
            <a:ext cx="3359150" cy="41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69831"/>
            <a:ext cx="7025310" cy="618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10"/>
            <a:ext cx="914400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しゅうきょうの　ちからと　れいてきもんだい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폭발 2 2"/>
          <p:cNvSpPr/>
          <p:nvPr/>
        </p:nvSpPr>
        <p:spPr>
          <a:xfrm>
            <a:off x="-540568" y="924884"/>
            <a:ext cx="8496944" cy="1690802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しゅうきょうを　とおして　</a:t>
            </a:r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くれいに　つかれる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폭발 2 14"/>
          <p:cNvSpPr/>
          <p:nvPr/>
        </p:nvSpPr>
        <p:spPr>
          <a:xfrm>
            <a:off x="1707911" y="2542941"/>
            <a:ext cx="7841962" cy="1872208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サタンぶんか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10"/>
            <a:ext cx="914400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spc="3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しゅうきょうの　ちからと　れいてきもんだい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폭발 2 2"/>
          <p:cNvSpPr/>
          <p:nvPr/>
        </p:nvSpPr>
        <p:spPr>
          <a:xfrm>
            <a:off x="-540568" y="764704"/>
            <a:ext cx="10297144" cy="2304256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こじん</a:t>
            </a:r>
            <a:r>
              <a:rPr lang="ko-KR" altLang="en-US" sz="32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みしんじゃ</a:t>
            </a:r>
            <a:r>
              <a:rPr lang="ko-KR" altLang="en-US" sz="32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　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うたいの　どれい</a:t>
            </a:r>
            <a:endParaRPr lang="en-US" altLang="ko-KR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168352" cy="339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0" y="34142"/>
            <a:ext cx="9144000" cy="137863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しんとは　すくわれた　かみのこどもです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516237" cy="43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49" y="3717032"/>
            <a:ext cx="2023559" cy="202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0" y="4550681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타원형 설명선 11"/>
          <p:cNvSpPr/>
          <p:nvPr/>
        </p:nvSpPr>
        <p:spPr>
          <a:xfrm>
            <a:off x="323528" y="1772816"/>
            <a:ext cx="3168352" cy="2448272"/>
          </a:xfrm>
          <a:prstGeom prst="wedgeEllipseCallout">
            <a:avLst>
              <a:gd name="adj1" fmla="val 37776"/>
              <a:gd name="adj2" fmla="val 6939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とうとい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かみのこども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1:12</a:t>
            </a:r>
            <a:r>
              <a:rPr lang="en-US" altLang="ko-KR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b="1" dirty="0">
              <a:solidFill>
                <a:srgbClr val="FF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5976410" y="1704172"/>
            <a:ext cx="2988078" cy="3236995"/>
          </a:xfrm>
          <a:prstGeom prst="wedgeEllipseCallout">
            <a:avLst>
              <a:gd name="adj1" fmla="val -58260"/>
              <a:gd name="adj2" fmla="val 34191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せいれいがえいえん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わたしと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ともに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おられます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3:16</a:t>
            </a:r>
            <a:r>
              <a:rPr lang="en-US" altLang="ko-KR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b="1" dirty="0">
              <a:solidFill>
                <a:srgbClr val="FF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1"/>
            <a:ext cx="5314593" cy="3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7177" y="112135"/>
            <a:ext cx="9144000" cy="127899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すくわれた　しんとの　しょうこ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1" y="1849645"/>
            <a:ext cx="3588691" cy="26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402"/>
            <a:ext cx="9144000" cy="6465864"/>
          </a:xfrm>
          <a:prstGeom prst="rect">
            <a:avLst/>
          </a:prstGeom>
        </p:spPr>
      </p:pic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0" y="0"/>
            <a:ext cx="9144000" cy="127899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すくわれた　しんとの　しょうこ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1213012"/>
            <a:ext cx="1578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でんどうの　み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12160" y="1199577"/>
            <a:ext cx="14036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ほうとうの　み</a:t>
            </a:r>
            <a:endParaRPr kumimoji="1" lang="ja-JP" altLang="en-US" sz="1600" dirty="0"/>
          </a:p>
        </p:txBody>
      </p:sp>
      <p:sp>
        <p:nvSpPr>
          <p:cNvPr id="9" name="타원형 설명선 8"/>
          <p:cNvSpPr/>
          <p:nvPr/>
        </p:nvSpPr>
        <p:spPr>
          <a:xfrm>
            <a:off x="5220072" y="1028288"/>
            <a:ext cx="3456384" cy="1008112"/>
          </a:xfrm>
          <a:prstGeom prst="wedgeEllipseCallout">
            <a:avLst>
              <a:gd name="adj1" fmla="val -26043"/>
              <a:gd name="adj2" fmla="val 43337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ほうとうの　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428877" y="1055560"/>
            <a:ext cx="4104456" cy="1008112"/>
          </a:xfrm>
          <a:prstGeom prst="wedgeEllipseCallout">
            <a:avLst>
              <a:gd name="adj1" fmla="val 16869"/>
              <a:gd name="adj2" fmla="val 4567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5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1290</TotalTime>
  <Words>216</Words>
  <Application>Microsoft Office PowerPoint</Application>
  <PresentationFormat>画面に合わせる (4:3)</PresentationFormat>
  <Paragraphs>55</Paragraphs>
  <Slides>12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굴림</vt:lpstr>
      <vt:lpstr>HY견고딕</vt:lpstr>
      <vt:lpstr>HY강B</vt:lpstr>
      <vt:lpstr>HY궁서</vt:lpstr>
      <vt:lpstr>Lucida Grande</vt:lpstr>
      <vt:lpstr>맑은 고딕</vt:lpstr>
      <vt:lpstr>ＭＳ Ｐゴシック</vt:lpstr>
      <vt:lpstr>Arial</vt:lpstr>
      <vt:lpstr>Helvetica</vt:lpstr>
      <vt:lpstr>Office 테마</vt:lpstr>
      <vt:lpstr>しんとの　かち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143</cp:revision>
  <dcterms:created xsi:type="dcterms:W3CDTF">2017-08-25T05:53:34Z</dcterms:created>
  <dcterms:modified xsi:type="dcterms:W3CDTF">2018-01-13T02:44:48Z</dcterms:modified>
</cp:coreProperties>
</file>