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2" r:id="rId3"/>
    <p:sldId id="306" r:id="rId4"/>
    <p:sldId id="310" r:id="rId5"/>
    <p:sldId id="305" r:id="rId6"/>
    <p:sldId id="311" r:id="rId7"/>
    <p:sldId id="31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9FF"/>
    <a:srgbClr val="FF9900"/>
    <a:srgbClr val="FF66FF"/>
    <a:srgbClr val="30F835"/>
    <a:srgbClr val="0000FF"/>
    <a:srgbClr val="009A00"/>
    <a:srgbClr val="FFFF99"/>
    <a:srgbClr val="FFCCFF"/>
    <a:srgbClr val="C9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3" autoAdjust="0"/>
  </p:normalViewPr>
  <p:slideViewPr>
    <p:cSldViewPr>
      <p:cViewPr varScale="1">
        <p:scale>
          <a:sx n="56" d="100"/>
          <a:sy n="56" d="100"/>
        </p:scale>
        <p:origin x="7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レムナントの時の、小さな持続が、未来の大きな答えを左右します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8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弟子と弟子との出会いは、神様が準備された絶対的な出会いです。私たちも出会いの祝福をおいて祈りましょう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2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弟子たちが知るべき、重要な内容です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0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私たちもまことの弟子になるように祈りましょう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6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霊的問題で苦しんでいる現場を生かすために、霊的な力がなければなりません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0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レムナントの時の、小さな持続が、未来の大きな答えを左右します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5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48680"/>
            <a:ext cx="9144000" cy="646586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8" cy="10801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b="1" dirty="0" err="1" smtClean="0">
                <a:latin typeface="+mj-ea"/>
              </a:rPr>
              <a:t>でし</a:t>
            </a:r>
            <a:r>
              <a:rPr lang="ja-JP" altLang="en-US" b="1" dirty="0" smtClean="0">
                <a:latin typeface="+mj-ea"/>
              </a:rPr>
              <a:t>たち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43808" y="1556792"/>
            <a:ext cx="3456384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tx2"/>
                </a:solidFill>
                <a:latin typeface="+mn-ea"/>
              </a:rPr>
              <a:t>I</a:t>
            </a:r>
            <a:r>
              <a:rPr lang="ja-JP" altLang="en-US" sz="3600" dirty="0" smtClean="0">
                <a:solidFill>
                  <a:schemeClr val="tx2"/>
                </a:solidFill>
                <a:latin typeface="+mn-ea"/>
              </a:rPr>
              <a:t>コリント</a:t>
            </a:r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16:1-24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83567" y="1512386"/>
            <a:ext cx="2376265" cy="1912144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+mj-ea"/>
                <a:ea typeface="+mj-ea"/>
              </a:rPr>
              <a:t>みことば</a:t>
            </a:r>
            <a:endParaRPr lang="ko-KR" altLang="en-US" sz="2800" spc="-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263132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いのり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740290" y="1512386"/>
            <a:ext cx="2504117" cy="1988622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5888666" y="3789040"/>
            <a:ext cx="2296402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bg1"/>
                </a:solidFill>
                <a:latin typeface="+mn-ea"/>
              </a:rPr>
              <a:t>れいてきな　ちからを　そなえる　じかん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2" y="2612347"/>
            <a:ext cx="2324140" cy="41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3" y="4662461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3002"/>
            <a:ext cx="8712968" cy="611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138010"/>
            <a:ext cx="9144000" cy="922256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コリントきょうかいは　いつ　</a:t>
            </a:r>
            <a:endParaRPr lang="en-US" altLang="ja-JP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たてられたのでしょうか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54998"/>
            <a:ext cx="1489357" cy="3579016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06" y="3054998"/>
            <a:ext cx="1231788" cy="3579016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64" y="3212976"/>
            <a:ext cx="1759437" cy="3454336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1520788"/>
            <a:ext cx="2592288" cy="8280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675764" y="1590223"/>
            <a:ext cx="3240359" cy="551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プリスキラふう</a:t>
            </a:r>
            <a:r>
              <a:rPr lang="ja-JP" altLang="en-US" sz="28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하트 21"/>
          <p:cNvSpPr/>
          <p:nvPr/>
        </p:nvSpPr>
        <p:spPr>
          <a:xfrm>
            <a:off x="3059832" y="1178374"/>
            <a:ext cx="2447318" cy="192577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ぜったいてきな</a:t>
            </a:r>
            <a:endParaRPr lang="en-US" altLang="ja-JP" sz="2800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であい</a:t>
            </a:r>
            <a:endParaRPr lang="ko-KR" altLang="en-US" sz="2800" b="1" dirty="0">
              <a:solidFill>
                <a:schemeClr val="bg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465864"/>
          </a:xfrm>
          <a:prstGeom prst="rect">
            <a:avLst/>
          </a:prstGeom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138009"/>
            <a:ext cx="9144000" cy="1104419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コリントきょうかいの　じゅうような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しゅだいが　あります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정오각형 8"/>
          <p:cNvSpPr/>
          <p:nvPr/>
        </p:nvSpPr>
        <p:spPr>
          <a:xfrm>
            <a:off x="1187624" y="4516329"/>
            <a:ext cx="2016224" cy="1885850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정오각형 12"/>
          <p:cNvSpPr/>
          <p:nvPr/>
        </p:nvSpPr>
        <p:spPr>
          <a:xfrm>
            <a:off x="899592" y="2341096"/>
            <a:ext cx="2016224" cy="188585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せいさん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정오각형 13"/>
          <p:cNvSpPr/>
          <p:nvPr/>
        </p:nvSpPr>
        <p:spPr>
          <a:xfrm>
            <a:off x="3347864" y="1242429"/>
            <a:ext cx="2160240" cy="1885850"/>
          </a:xfrm>
          <a:prstGeom prst="pentago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さいしの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たべも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정오각형 14"/>
          <p:cNvSpPr/>
          <p:nvPr/>
        </p:nvSpPr>
        <p:spPr>
          <a:xfrm>
            <a:off x="5721994" y="2407246"/>
            <a:ext cx="2016224" cy="1885850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たまもの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정오각형 15"/>
          <p:cNvSpPr/>
          <p:nvPr/>
        </p:nvSpPr>
        <p:spPr>
          <a:xfrm>
            <a:off x="5721994" y="4516329"/>
            <a:ext cx="2016224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ふんそう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00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1"/>
            <a:ext cx="7435039" cy="425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27177" y="112135"/>
            <a:ext cx="9144000" cy="127899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で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たちの　なまえが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とうじょうします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812" y="579116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コリント１６しょう</a:t>
            </a:r>
            <a:endParaRPr lang="ko-KR" altLang="en-US" sz="3200" b="1" dirty="0">
              <a:latin typeface="ＭＳ Ｐゴシック" panose="020B0600070205080204" pitchFamily="50" charset="-128"/>
              <a:ea typeface="HY궁서B" panose="02030600000101010101" pitchFamily="18" charset="-127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27176" y="1443887"/>
            <a:ext cx="4335575" cy="2129129"/>
          </a:xfrm>
          <a:prstGeom prst="wedgeEllipseCallout">
            <a:avLst>
              <a:gd name="adj1" fmla="val 41998"/>
              <a:gd name="adj2" fmla="val 656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　で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たちの　たりないぶんを　おぎなった　でし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4761127" y="1391133"/>
            <a:ext cx="4112775" cy="1389795"/>
          </a:xfrm>
          <a:prstGeom prst="wedgeEllipseCallout">
            <a:avLst>
              <a:gd name="adj1" fmla="val -16492"/>
              <a:gd name="adj2" fmla="val 918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こころを　あんしん　させた　ひと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3" name="타원형 설명선 12"/>
          <p:cNvSpPr/>
          <p:nvPr/>
        </p:nvSpPr>
        <p:spPr>
          <a:xfrm>
            <a:off x="5364088" y="3140968"/>
            <a:ext cx="3512935" cy="1389795"/>
          </a:xfrm>
          <a:prstGeom prst="wedgeEllipseCallout">
            <a:avLst>
              <a:gd name="adj1" fmla="val -32911"/>
              <a:gd name="adj2" fmla="val 806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ミッションホーム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16:19</a:t>
            </a:r>
            <a:r>
              <a:rPr lang="en-US" altLang="ko-KR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3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82" y="1925122"/>
            <a:ext cx="2704065" cy="47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21" y="4323596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타원형 설명선 12"/>
          <p:cNvSpPr/>
          <p:nvPr/>
        </p:nvSpPr>
        <p:spPr>
          <a:xfrm>
            <a:off x="323528" y="450640"/>
            <a:ext cx="5256584" cy="3194384"/>
          </a:xfrm>
          <a:prstGeom prst="wedgeEllipseCallout">
            <a:avLst>
              <a:gd name="adj1" fmla="val 52944"/>
              <a:gd name="adj2" fmla="val 51140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レムナントの　ときに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ちから</a:t>
            </a:r>
            <a:r>
              <a:rPr lang="ja-JP" altLang="en-US" sz="32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endParaRPr lang="en-US" altLang="ko-KR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もちま</a:t>
            </a: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en-US" altLang="ko-KR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16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83567" y="1512386"/>
            <a:ext cx="2376265" cy="1912144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+mj-ea"/>
                <a:ea typeface="+mj-ea"/>
              </a:rPr>
              <a:t>みことば</a:t>
            </a:r>
            <a:endParaRPr lang="ko-KR" altLang="en-US" sz="2800" spc="-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263132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いのり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740290" y="1512386"/>
            <a:ext cx="2504117" cy="1988622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5888666" y="3789040"/>
            <a:ext cx="2296402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96370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れいてきな　ちからを　どのように</a:t>
            </a:r>
            <a:endParaRPr lang="en-US" altLang="ja-JP" sz="32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やしないますか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2" y="2612347"/>
            <a:ext cx="2324140" cy="41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3" y="4662461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0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1366</TotalTime>
  <Words>161</Words>
  <Application>Microsoft Office PowerPoint</Application>
  <PresentationFormat>画面に合わせる (4:3)</PresentationFormat>
  <Paragraphs>45</Paragraphs>
  <Slides>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굴림</vt:lpstr>
      <vt:lpstr>HY견고딕</vt:lpstr>
      <vt:lpstr>HY강B</vt:lpstr>
      <vt:lpstr>HY궁서B</vt:lpstr>
      <vt:lpstr>Lucida Grande</vt:lpstr>
      <vt:lpstr>맑은 고딕</vt:lpstr>
      <vt:lpstr>ＭＳ Ｐゴシック</vt:lpstr>
      <vt:lpstr>Arial</vt:lpstr>
      <vt:lpstr>Helvetica</vt:lpstr>
      <vt:lpstr>Office 테마</vt:lpstr>
      <vt:lpstr>でしたち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sasakiちかこ</cp:lastModifiedBy>
  <cp:revision>153</cp:revision>
  <dcterms:created xsi:type="dcterms:W3CDTF">2017-08-25T05:53:34Z</dcterms:created>
  <dcterms:modified xsi:type="dcterms:W3CDTF">2018-01-27T03:40:59Z</dcterms:modified>
</cp:coreProperties>
</file>