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32" r:id="rId3"/>
    <p:sldId id="327" r:id="rId4"/>
    <p:sldId id="338" r:id="rId5"/>
    <p:sldId id="339" r:id="rId6"/>
    <p:sldId id="346" r:id="rId7"/>
    <p:sldId id="340" r:id="rId8"/>
    <p:sldId id="341" r:id="rId9"/>
    <p:sldId id="342" r:id="rId10"/>
    <p:sldId id="311" r:id="rId11"/>
    <p:sldId id="345" r:id="rId12"/>
    <p:sldId id="344" r:id="rId13"/>
    <p:sldId id="325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62C3F4"/>
    <a:srgbClr val="0000FF"/>
    <a:srgbClr val="9DD1F5"/>
    <a:srgbClr val="DDEBFB"/>
    <a:srgbClr val="FF43FF"/>
    <a:srgbClr val="FF00FF"/>
    <a:srgbClr val="FF99FF"/>
    <a:srgbClr val="FCDCF6"/>
    <a:srgbClr val="A6F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26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976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501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454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916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810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865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591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340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48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96752"/>
            <a:ext cx="9144000" cy="642813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63588" y="476672"/>
            <a:ext cx="7416824" cy="1008112"/>
          </a:xfr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 smtClean="0">
                <a:solidFill>
                  <a:srgbClr val="FF0000"/>
                </a:solidFill>
                <a:latin typeface="+mn-ea"/>
                <a:ea typeface="+mn-ea"/>
              </a:rPr>
              <a:t>すくいの　はじまり</a:t>
            </a:r>
            <a:endParaRPr lang="ko-KR" altLang="en-US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75856" y="1556792"/>
            <a:ext cx="2520280" cy="648072"/>
          </a:xfrm>
          <a:solidFill>
            <a:schemeClr val="bg1">
              <a:alpha val="18000"/>
            </a:schemeClr>
          </a:solidFill>
        </p:spPr>
        <p:txBody>
          <a:bodyPr>
            <a:noAutofit/>
          </a:bodyPr>
          <a:lstStyle/>
          <a:p>
            <a:r>
              <a:rPr lang="ja-JP" altLang="en-US" sz="3600" dirty="0" smtClean="0">
                <a:solidFill>
                  <a:schemeClr val="tx1"/>
                </a:solidFill>
                <a:latin typeface="+mn-ea"/>
              </a:rPr>
              <a:t>エペソ</a:t>
            </a:r>
            <a:r>
              <a:rPr lang="en-US" altLang="ko-KR" sz="36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1:1-13</a:t>
            </a:r>
            <a:endParaRPr lang="ko-KR" altLang="en-US" sz="36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23528" y="476672"/>
            <a:ext cx="8496944" cy="13681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よみがえられた　イエスさまは　わたしと</a:t>
            </a:r>
            <a:r>
              <a:rPr lang="ko-KR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  <a:p>
            <a:pPr algn="ctr"/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いつも　ともに</a:t>
            </a:r>
            <a:r>
              <a:rPr lang="ko-KR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おられ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ます</a:t>
            </a:r>
            <a:endParaRPr lang="en-US" altLang="ko-KR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マタイ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28:20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3575091" cy="438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73016"/>
            <a:ext cx="20882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711" y="4255432"/>
            <a:ext cx="1476164" cy="147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11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23528" y="476672"/>
            <a:ext cx="8496944" cy="10081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すくいの　</a:t>
            </a:r>
            <a:r>
              <a:rPr lang="ja-JP" altLang="en-US" sz="3200" dirty="0" err="1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ことばに　</a:t>
            </a:r>
            <a:endParaRPr lang="en-US" altLang="ja-JP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ふかく　はいって　いきましょう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32" y="3573016"/>
            <a:ext cx="4001687" cy="273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69222"/>
            <a:ext cx="3312368" cy="361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92" y="1731516"/>
            <a:ext cx="29845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4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93115"/>
            <a:ext cx="5832648" cy="371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모서리가 둥근 사각형 설명선 1"/>
          <p:cNvSpPr/>
          <p:nvPr/>
        </p:nvSpPr>
        <p:spPr>
          <a:xfrm>
            <a:off x="179512" y="1776989"/>
            <a:ext cx="3377480" cy="2804139"/>
          </a:xfrm>
          <a:prstGeom prst="wedgeRoundRectCallout">
            <a:avLst>
              <a:gd name="adj1" fmla="val 47974"/>
              <a:gd name="adj2" fmla="val 6648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16" y="2185632"/>
            <a:ext cx="2893676" cy="214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410808" y="548680"/>
            <a:ext cx="8481671" cy="925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すくいの　</a:t>
            </a:r>
            <a:r>
              <a:rPr lang="ja-JP" altLang="en-US" sz="3200" dirty="0" err="1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ことばを　げんばで　つたえましょう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770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6275"/>
            <a:ext cx="8712968" cy="52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모서리가 둥근 직사각형 14"/>
          <p:cNvSpPr/>
          <p:nvPr/>
        </p:nvSpPr>
        <p:spPr>
          <a:xfrm>
            <a:off x="263802" y="1996305"/>
            <a:ext cx="8497529" cy="108057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みことばの　なかで　いちばん　こころに　</a:t>
            </a:r>
            <a:endParaRPr lang="en-US" altLang="ja-JP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のこった　ことを　フォーラムしよう</a:t>
            </a:r>
            <a:endParaRPr lang="en-US" altLang="ko-KR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63802" y="3251509"/>
            <a:ext cx="8043382" cy="115499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わたしが　けいけん</a:t>
            </a:r>
            <a:r>
              <a:rPr lang="ja-JP" altLang="en-US" sz="320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したことと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つなげて　フォーラムしよう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79512" y="4581127"/>
            <a:ext cx="8473978" cy="144016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すくいの　</a:t>
            </a:r>
            <a:r>
              <a:rPr lang="ja-JP" altLang="en-US" sz="3200" dirty="0" err="1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</a:t>
            </a:r>
            <a:r>
              <a:rPr lang="ja-JP" altLang="en-US" sz="32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ことばに　どのように　ふかく　</a:t>
            </a:r>
            <a:endParaRPr lang="en-US" altLang="ja-JP" sz="3200" dirty="0" smtClean="0">
              <a:solidFill>
                <a:srgbClr val="C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はいっていくのか　じっせんすることを　きめよう</a:t>
            </a:r>
            <a:endParaRPr lang="en-US" altLang="ko-KR" sz="3200" dirty="0" smtClean="0">
              <a:solidFill>
                <a:srgbClr val="C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Oval 2"/>
          <p:cNvSpPr>
            <a:spLocks/>
          </p:cNvSpPr>
          <p:nvPr/>
        </p:nvSpPr>
        <p:spPr bwMode="auto">
          <a:xfrm>
            <a:off x="285749" y="548680"/>
            <a:ext cx="892969" cy="892969"/>
          </a:xfrm>
          <a:prstGeom prst="ellipse">
            <a:avLst/>
          </a:prstGeom>
          <a:solidFill>
            <a:srgbClr val="FFC0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フォ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19" name="Oval 3"/>
          <p:cNvSpPr>
            <a:spLocks/>
          </p:cNvSpPr>
          <p:nvPr/>
        </p:nvSpPr>
        <p:spPr bwMode="auto">
          <a:xfrm>
            <a:off x="1229810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ー</a:t>
            </a:r>
            <a:endParaRPr lang="ko-KR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0" name="Oval 4"/>
          <p:cNvSpPr>
            <a:spLocks/>
          </p:cNvSpPr>
          <p:nvPr/>
        </p:nvSpPr>
        <p:spPr bwMode="auto">
          <a:xfrm>
            <a:off x="2134195" y="548681"/>
            <a:ext cx="1002910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ラム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1" name="Oval 5"/>
          <p:cNvSpPr>
            <a:spLocks/>
          </p:cNvSpPr>
          <p:nvPr/>
        </p:nvSpPr>
        <p:spPr bwMode="auto">
          <a:xfrm>
            <a:off x="3214986" y="548681"/>
            <a:ext cx="892969" cy="892969"/>
          </a:xfrm>
          <a:prstGeom prst="ellipse">
            <a:avLst/>
          </a:prstGeom>
          <a:solidFill>
            <a:schemeClr val="accent3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2" name="Oval 6"/>
          <p:cNvSpPr>
            <a:spLocks/>
          </p:cNvSpPr>
          <p:nvPr/>
        </p:nvSpPr>
        <p:spPr bwMode="auto">
          <a:xfrm>
            <a:off x="5000924" y="562020"/>
            <a:ext cx="892969" cy="892969"/>
          </a:xfrm>
          <a:prstGeom prst="ellipse">
            <a:avLst/>
          </a:prstGeom>
          <a:solidFill>
            <a:srgbClr val="00B0F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こく</a:t>
            </a:r>
            <a:endParaRPr lang="ko-KR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3" name="Oval 7"/>
          <p:cNvSpPr>
            <a:spLocks/>
          </p:cNvSpPr>
          <p:nvPr/>
        </p:nvSpPr>
        <p:spPr bwMode="auto">
          <a:xfrm>
            <a:off x="5944986" y="548681"/>
            <a:ext cx="997536" cy="892969"/>
          </a:xfrm>
          <a:prstGeom prst="ellipse">
            <a:avLst/>
          </a:prstGeom>
          <a:solidFill>
            <a:srgbClr val="66FF66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いん</a:t>
            </a:r>
            <a:endParaRPr lang="ko-KR" alt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4" name="Oval 8"/>
          <p:cNvSpPr>
            <a:spLocks/>
          </p:cNvSpPr>
          <p:nvPr/>
        </p:nvSpPr>
        <p:spPr bwMode="auto">
          <a:xfrm>
            <a:off x="6942521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5" name="Oval 9"/>
          <p:cNvSpPr>
            <a:spLocks/>
          </p:cNvSpPr>
          <p:nvPr/>
        </p:nvSpPr>
        <p:spPr bwMode="auto">
          <a:xfrm>
            <a:off x="7858123" y="548681"/>
            <a:ext cx="892969" cy="8929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よう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6" name="Oval 5"/>
          <p:cNvSpPr>
            <a:spLocks/>
          </p:cNvSpPr>
          <p:nvPr/>
        </p:nvSpPr>
        <p:spPr bwMode="auto">
          <a:xfrm>
            <a:off x="4030074" y="548681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38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685140"/>
            <a:ext cx="3533376" cy="4939024"/>
          </a:xfrm>
          <a:prstGeom prst="rect">
            <a:avLst/>
          </a:prstGeom>
        </p:spPr>
      </p:pic>
      <p:sp>
        <p:nvSpPr>
          <p:cNvPr id="46085" name="Rectangle 5"/>
          <p:cNvSpPr>
            <a:spLocks/>
          </p:cNvSpPr>
          <p:nvPr/>
        </p:nvSpPr>
        <p:spPr bwMode="auto">
          <a:xfrm>
            <a:off x="900783" y="2277070"/>
            <a:ext cx="7340203" cy="355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endParaRPr lang="en-US" altLang="ko-KR" sz="3100" dirty="0">
              <a:latin typeface="KT&amp;G 상상제목 B" pitchFamily="2" charset="-127"/>
              <a:ea typeface="KT&amp;G 상상제목 B" pitchFamily="2" charset="-127"/>
              <a:cs typeface="Arial" pitchFamily="34" charset="0"/>
              <a:sym typeface="KT&amp;G 상상제목OTF B"/>
            </a:endParaRPr>
          </a:p>
        </p:txBody>
      </p:sp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5536" y="404664"/>
            <a:ext cx="8415166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みことばを　きく　じかんに　</a:t>
            </a:r>
            <a:endParaRPr lang="en-US" altLang="ja-JP" sz="3200" dirty="0" smtClean="0">
              <a:solidFill>
                <a:srgbClr val="0000FF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すべての　はたらきが　おきます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4" name="폭발 2 3"/>
          <p:cNvSpPr/>
          <p:nvPr/>
        </p:nvSpPr>
        <p:spPr>
          <a:xfrm>
            <a:off x="107504" y="1595478"/>
            <a:ext cx="4463380" cy="2049546"/>
          </a:xfrm>
          <a:prstGeom prst="irregularSeal2">
            <a:avLst/>
          </a:prstGeom>
          <a:solidFill>
            <a:srgbClr val="9F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せいれい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はたらき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폭발 2 9"/>
          <p:cNvSpPr/>
          <p:nvPr/>
        </p:nvSpPr>
        <p:spPr>
          <a:xfrm>
            <a:off x="-324544" y="4590286"/>
            <a:ext cx="4463380" cy="2049546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err="1" smtClean="0">
                <a:solidFill>
                  <a:schemeClr val="tx1"/>
                </a:solidFill>
                <a:latin typeface="+mn-ea"/>
              </a:rPr>
              <a:t>くら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やみ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くだかれる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폭발 2 10"/>
          <p:cNvSpPr/>
          <p:nvPr/>
        </p:nvSpPr>
        <p:spPr>
          <a:xfrm>
            <a:off x="5508104" y="2004532"/>
            <a:ext cx="4463380" cy="2049546"/>
          </a:xfrm>
          <a:prstGeom prst="irregularSeal2">
            <a:avLst/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みつかい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はたら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き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791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12" y="2708920"/>
            <a:ext cx="5291328" cy="3877056"/>
          </a:xfrm>
          <a:prstGeom prst="rect">
            <a:avLst/>
          </a:prstGeom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구름 2"/>
          <p:cNvSpPr/>
          <p:nvPr/>
        </p:nvSpPr>
        <p:spPr>
          <a:xfrm>
            <a:off x="-468560" y="404664"/>
            <a:ext cx="6078746" cy="2304256"/>
          </a:xfrm>
          <a:prstGeom prst="cloud">
            <a:avLst/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かみさまは　なぜ　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 err="1" smtClean="0">
                <a:solidFill>
                  <a:srgbClr val="FF0000"/>
                </a:solidFill>
                <a:latin typeface="+mn-ea"/>
              </a:rPr>
              <a:t>ぜん</a:t>
            </a:r>
            <a:r>
              <a:rPr lang="ja-JP" altLang="en-US" sz="2800" dirty="0" smtClean="0">
                <a:solidFill>
                  <a:srgbClr val="FF0000"/>
                </a:solidFill>
                <a:latin typeface="+mn-ea"/>
              </a:rPr>
              <a:t>あくの　ちしきの　き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を</a:t>
            </a:r>
            <a:r>
              <a:rPr lang="ko-KR" altLang="en-US" sz="28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つくられたのか</a:t>
            </a:r>
            <a:r>
              <a:rPr lang="en-US" altLang="ko-KR" sz="2800" dirty="0" smtClean="0">
                <a:solidFill>
                  <a:schemeClr val="tx1"/>
                </a:solidFill>
                <a:latin typeface="+mn-ea"/>
              </a:rPr>
              <a:t>?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구름 6"/>
          <p:cNvSpPr/>
          <p:nvPr/>
        </p:nvSpPr>
        <p:spPr>
          <a:xfrm>
            <a:off x="3596566" y="1556792"/>
            <a:ext cx="6376033" cy="2304256"/>
          </a:xfrm>
          <a:prstGeom prst="cloud">
            <a:avLst/>
          </a:prstGeom>
          <a:solidFill>
            <a:srgbClr val="9F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かみさまは　なぜ</a:t>
            </a:r>
            <a:r>
              <a:rPr lang="ko-KR" altLang="en-US" sz="28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ja-JP" altLang="en-US" sz="2800" dirty="0" smtClean="0">
                <a:solidFill>
                  <a:srgbClr val="FF0000"/>
                </a:solidFill>
                <a:latin typeface="+mn-ea"/>
              </a:rPr>
              <a:t>サタン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を</a:t>
            </a:r>
            <a:r>
              <a:rPr lang="ko-KR" altLang="en-US" sz="2800" dirty="0" smtClean="0">
                <a:solidFill>
                  <a:schemeClr val="tx1"/>
                </a:solidFill>
                <a:latin typeface="+mn-ea"/>
              </a:rPr>
              <a:t> </a:t>
            </a:r>
            <a:endParaRPr lang="en-US" altLang="ko-KR" sz="2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ふせがれなかったのか</a:t>
            </a:r>
            <a:r>
              <a:rPr lang="en-US" altLang="ko-KR" sz="2800" dirty="0" smtClean="0">
                <a:solidFill>
                  <a:schemeClr val="tx1"/>
                </a:solidFill>
                <a:latin typeface="+mn-ea"/>
              </a:rPr>
              <a:t>?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1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42" y="1772816"/>
            <a:ext cx="6890516" cy="4843961"/>
          </a:xfrm>
          <a:prstGeom prst="rect">
            <a:avLst/>
          </a:prstGeom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95536" y="404664"/>
            <a:ext cx="8415166" cy="11521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かみさま</a:t>
            </a: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は　わたしたちと　ともに　いることを　ねがわれて　</a:t>
            </a:r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じゆういし</a:t>
            </a: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を　あたえられました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6" name="하트 5"/>
          <p:cNvSpPr/>
          <p:nvPr/>
        </p:nvSpPr>
        <p:spPr>
          <a:xfrm>
            <a:off x="539552" y="2060848"/>
            <a:ext cx="2736304" cy="2133948"/>
          </a:xfrm>
          <a:prstGeom prst="hear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そうせいき</a:t>
            </a:r>
            <a:r>
              <a:rPr lang="en-US" altLang="ko-KR" sz="32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1:27</a:t>
            </a:r>
            <a:endParaRPr lang="ko-KR" altLang="en-US" sz="32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33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45" y="1939178"/>
            <a:ext cx="4541281" cy="4918822"/>
          </a:xfrm>
          <a:prstGeom prst="rect">
            <a:avLst/>
          </a:prstGeom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95536" y="404664"/>
            <a:ext cx="8415166" cy="11521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サタンに　だまされて　かみさまを　はなれたのですが　</a:t>
            </a:r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すくいの　</a:t>
            </a:r>
            <a:r>
              <a:rPr lang="ja-JP" altLang="en-US" sz="3200" dirty="0" err="1" smtClean="0">
                <a:solidFill>
                  <a:srgbClr val="FF0000"/>
                </a:solidFill>
                <a:latin typeface="+mn-ea"/>
              </a:rPr>
              <a:t>け</a:t>
            </a:r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いやく</a:t>
            </a: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を　くださいました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6" name="하트 5"/>
          <p:cNvSpPr/>
          <p:nvPr/>
        </p:nvSpPr>
        <p:spPr>
          <a:xfrm>
            <a:off x="539552" y="2060848"/>
            <a:ext cx="2736304" cy="2133948"/>
          </a:xfrm>
          <a:prstGeom prst="heart">
            <a:avLst/>
          </a:prstGeom>
          <a:solidFill>
            <a:srgbClr val="62C3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そうせい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き</a:t>
            </a:r>
            <a:r>
              <a:rPr lang="en-US" altLang="ko-KR" sz="32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3:15</a:t>
            </a:r>
            <a:endParaRPr lang="ko-KR" altLang="en-US" sz="32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932" y="1700808"/>
            <a:ext cx="3464442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1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51" y="2048312"/>
            <a:ext cx="6890516" cy="4843961"/>
          </a:xfrm>
          <a:prstGeom prst="rect">
            <a:avLst/>
          </a:prstGeom>
        </p:spPr>
      </p:pic>
      <p:sp>
        <p:nvSpPr>
          <p:cNvPr id="46085" name="Rectangle 5"/>
          <p:cNvSpPr>
            <a:spLocks/>
          </p:cNvSpPr>
          <p:nvPr/>
        </p:nvSpPr>
        <p:spPr bwMode="auto">
          <a:xfrm>
            <a:off x="900783" y="2277070"/>
            <a:ext cx="7340203" cy="355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endParaRPr lang="en-US" altLang="ko-KR" sz="3100" dirty="0">
              <a:latin typeface="KT&amp;G 상상제목 B" pitchFamily="2" charset="-127"/>
              <a:ea typeface="KT&amp;G 상상제목 B" pitchFamily="2" charset="-127"/>
              <a:cs typeface="Arial" pitchFamily="34" charset="0"/>
              <a:sym typeface="KT&amp;G 상상제목OTF B"/>
            </a:endParaRPr>
          </a:p>
        </p:txBody>
      </p:sp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5536" y="620688"/>
            <a:ext cx="8415166" cy="11521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イエス・キリストに　あって</a:t>
            </a:r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　</a:t>
            </a: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わたしたちを</a:t>
            </a:r>
            <a:r>
              <a:rPr lang="ko-KR" altLang="en-US" sz="3200" dirty="0" smtClean="0">
                <a:solidFill>
                  <a:srgbClr val="0000FF"/>
                </a:solidFill>
                <a:latin typeface="+mn-ea"/>
              </a:rPr>
              <a:t> </a:t>
            </a:r>
            <a:endParaRPr lang="en-US" altLang="ko-KR" sz="3200" dirty="0" smtClean="0">
              <a:solidFill>
                <a:srgbClr val="0000FF"/>
              </a:solidFill>
              <a:latin typeface="+mn-ea"/>
            </a:endParaRPr>
          </a:p>
          <a:p>
            <a:pPr algn="ctr"/>
            <a:r>
              <a:rPr lang="ja-JP" altLang="en-US" sz="3600" dirty="0" smtClean="0">
                <a:solidFill>
                  <a:srgbClr val="FF0000"/>
                </a:solidFill>
                <a:latin typeface="+mn-ea"/>
              </a:rPr>
              <a:t>すくって</a:t>
            </a: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くださり</a:t>
            </a:r>
            <a:endParaRPr lang="en-US" altLang="ko-KR" sz="3200" dirty="0" smtClean="0">
              <a:solidFill>
                <a:srgbClr val="0000FF"/>
              </a:solidFill>
              <a:latin typeface="+mn-ea"/>
            </a:endParaRPr>
          </a:p>
          <a:p>
            <a:pPr algn="ctr"/>
            <a:r>
              <a:rPr lang="ja-JP" altLang="en-US" sz="3600" dirty="0" smtClean="0">
                <a:solidFill>
                  <a:srgbClr val="FF0000"/>
                </a:solidFill>
                <a:latin typeface="+mn-ea"/>
              </a:rPr>
              <a:t>かみのこども</a:t>
            </a: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に　してくださいます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3528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51" y="2048312"/>
            <a:ext cx="6890516" cy="4843961"/>
          </a:xfrm>
          <a:prstGeom prst="rect">
            <a:avLst/>
          </a:prstGeom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95536" y="404664"/>
            <a:ext cx="8415166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すくいの　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けい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かくは　いつ　はじまりましたか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233564" y="1052736"/>
            <a:ext cx="6426668" cy="1607644"/>
          </a:xfrm>
          <a:prstGeom prst="rightArrow">
            <a:avLst/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せかいの　もといの　おかれる　まえに　えらばれました</a:t>
            </a:r>
            <a:r>
              <a:rPr lang="en-US" altLang="ko-KR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エペソ</a:t>
            </a:r>
            <a:r>
              <a:rPr lang="en-US" altLang="ko-KR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1:3-4</a:t>
            </a:r>
            <a:r>
              <a:rPr lang="en-US" altLang="ko-KR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4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248342" y="2812780"/>
            <a:ext cx="8140082" cy="122413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キリストに　あって　さだめて　おられました</a:t>
            </a:r>
            <a:r>
              <a:rPr lang="en-US" altLang="ko-KR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エペソ</a:t>
            </a:r>
            <a:r>
              <a:rPr lang="en-US" altLang="ko-KR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1:5</a:t>
            </a:r>
            <a:r>
              <a:rPr lang="en-US" altLang="ko-KR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4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233564" y="4036916"/>
            <a:ext cx="8442892" cy="22003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めぐみの　えいこうが　ほめたたえられる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ためです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エペソ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1:6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415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60" y="3424848"/>
            <a:ext cx="4707075" cy="321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95536" y="404664"/>
            <a:ext cx="8514484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すくわれた　ものの　いのりは　どのようなものですか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233564" y="1124744"/>
            <a:ext cx="8442892" cy="2088232"/>
          </a:xfrm>
          <a:prstGeom prst="rightArrow">
            <a:avLst/>
          </a:prstGeom>
          <a:solidFill>
            <a:srgbClr val="FCDC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かみさまを　しる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ため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ちえと　けいじの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みたまを　もとめます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エペソ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1:16-17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248342" y="2564904"/>
            <a:ext cx="8428114" cy="2160240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こころの　めが　はっきりと　みえるようになり　めされた　</a:t>
            </a:r>
            <a:endParaRPr lang="en-US" altLang="ja-JP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のぞみと　うけつぐ　ものが　えいこうに　とんでいることを　</a:t>
            </a:r>
            <a:endParaRPr lang="en-US" altLang="ja-JP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しるように　いのります</a:t>
            </a:r>
            <a:r>
              <a:rPr lang="en-US" altLang="ko-KR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エペソ</a:t>
            </a:r>
            <a:r>
              <a:rPr lang="en-US" altLang="ko-KR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1:18</a:t>
            </a:r>
            <a:r>
              <a:rPr lang="en-US" altLang="ko-KR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4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233564" y="4036916"/>
            <a:ext cx="8442892" cy="2200396"/>
          </a:xfrm>
          <a:prstGeom prst="rightArrow">
            <a:avLst/>
          </a:prstGeom>
          <a:solidFill>
            <a:srgbClr val="FF4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わたしたちに　はたらく　かみさまの　ちからを　しるように　いのります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エペソ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1:19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594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336704" cy="505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95536" y="404664"/>
            <a:ext cx="8415166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キリストは　なにを　して　おられますか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233564" y="1124744"/>
            <a:ext cx="8442892" cy="1584176"/>
          </a:xfrm>
          <a:prstGeom prst="rightArrow">
            <a:avLst/>
          </a:prstGeom>
          <a:solidFill>
            <a:srgbClr val="DDE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よみがえって　かみさまの　みぎのざに　おられます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エペソ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1:20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248342" y="2564904"/>
            <a:ext cx="8428114" cy="1472012"/>
          </a:xfrm>
          <a:prstGeom prst="rightArrow">
            <a:avLst/>
          </a:prstGeom>
          <a:solidFill>
            <a:srgbClr val="9DD1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すべての　なの　うえに　たかく　おられます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エペソ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1:21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233564" y="4036916"/>
            <a:ext cx="8442892" cy="2200396"/>
          </a:xfrm>
          <a:prstGeom prst="rightArrow">
            <a:avLst/>
          </a:prstGeom>
          <a:solidFill>
            <a:srgbClr val="62C3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いっさいの　ものを　あしの　したに　したがわせる　キリストは　きょうかいの　かしらです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エペソ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1:22-23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286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1578</TotalTime>
  <Words>88</Words>
  <Application>Microsoft Office PowerPoint</Application>
  <PresentationFormat>画面に合わせる (4:3)</PresentationFormat>
  <Paragraphs>58</Paragraphs>
  <Slides>13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3" baseType="lpstr">
      <vt:lpstr>굴림</vt:lpstr>
      <vt:lpstr>HY견고딕</vt:lpstr>
      <vt:lpstr>KT&amp;G 상상제목 B</vt:lpstr>
      <vt:lpstr>KT&amp;G 상상제목OTF B</vt:lpstr>
      <vt:lpstr>Lucida Grande</vt:lpstr>
      <vt:lpstr>맑은 고딕</vt:lpstr>
      <vt:lpstr>ＭＳ Ｐゴシック</vt:lpstr>
      <vt:lpstr>Arial</vt:lpstr>
      <vt:lpstr>Helvetica</vt:lpstr>
      <vt:lpstr>Office 테마</vt:lpstr>
      <vt:lpstr>すくいの　はじまり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182</cp:revision>
  <dcterms:created xsi:type="dcterms:W3CDTF">2017-08-25T05:53:34Z</dcterms:created>
  <dcterms:modified xsi:type="dcterms:W3CDTF">2018-03-31T00:41:04Z</dcterms:modified>
</cp:coreProperties>
</file>