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9" r:id="rId3"/>
    <p:sldId id="320" r:id="rId4"/>
    <p:sldId id="321" r:id="rId5"/>
    <p:sldId id="306" r:id="rId6"/>
    <p:sldId id="314" r:id="rId7"/>
    <p:sldId id="315" r:id="rId8"/>
    <p:sldId id="318" r:id="rId9"/>
    <p:sldId id="309" r:id="rId10"/>
    <p:sldId id="316" r:id="rId11"/>
    <p:sldId id="311" r:id="rId12"/>
    <p:sldId id="317" r:id="rId13"/>
    <p:sldId id="305" r:id="rId14"/>
    <p:sldId id="322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9FFC9"/>
    <a:srgbClr val="FFFF66"/>
    <a:srgbClr val="FFCCFF"/>
    <a:srgbClr val="9FE6FF"/>
    <a:srgbClr val="71DAFF"/>
    <a:srgbClr val="FFFFCC"/>
    <a:srgbClr val="66FF66"/>
    <a:srgbClr val="FFB87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smtClean="0">
                <a:latin typeface="Lucida Grande" charset="0"/>
                <a:ea typeface="굴림" charset="-127"/>
                <a:sym typeface="Lucida Grande" charset="0"/>
              </a:rPr>
              <a:t>現場では多くの問題があるように見えます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31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1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1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>
                <a:latin typeface="Helvetica" pitchFamily="34" charset="0"/>
                <a:ea typeface="굴림" charset="-127"/>
                <a:sym typeface="Helvetica" pitchFamily="34" charset="0"/>
              </a:rPr>
              <a:t>フォーラムをしてこそ刻印されます。福音刻印、</a:t>
            </a:r>
            <a:r>
              <a:rPr lang="ja-JP" altLang="en-US" dirty="0" err="1" smtClean="0">
                <a:latin typeface="Helvetica" pitchFamily="34" charset="0"/>
                <a:ea typeface="굴림" charset="-127"/>
                <a:sym typeface="Helvetica" pitchFamily="34" charset="0"/>
              </a:rPr>
              <a:t>み</a:t>
            </a:r>
            <a:r>
              <a:rPr lang="ja-JP" altLang="en-US" smtClean="0">
                <a:latin typeface="Helvetica" pitchFamily="34" charset="0"/>
                <a:ea typeface="굴림" charset="-127"/>
                <a:sym typeface="Helvetica" pitchFamily="34" charset="0"/>
              </a:rPr>
              <a:t>ことば刻印ができなければ、成功しても</a:t>
            </a:r>
            <a:r>
              <a:rPr lang="ja-JP" altLang="en-US" dirty="0" smtClean="0">
                <a:latin typeface="Helvetica" pitchFamily="34" charset="0"/>
                <a:ea typeface="굴림" charset="-127"/>
                <a:sym typeface="Helvetica" pitchFamily="34" charset="0"/>
              </a:rPr>
              <a:t>霊的問題に捕えられます。</a:t>
            </a:r>
            <a:endParaRPr lang="en-US" altLang="ko-KR" dirty="0" smtClean="0">
              <a:latin typeface="Helvetica" pitchFamily="34" charset="0"/>
              <a:ea typeface="굴림" charset="-127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9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4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まず霊的サミットになれば、技能サミット（学業）、文化サミット（成功）は、結果としてついてきます。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7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1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6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6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8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1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0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39752" y="692696"/>
            <a:ext cx="4536504" cy="1008112"/>
          </a:xfrm>
          <a:solidFill>
            <a:srgbClr val="FFFFCC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ただしい　</a:t>
            </a:r>
            <a:r>
              <a:rPr lang="ja-JP" altLang="en-US" dirty="0" err="1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ふくいん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6000" y="1700808"/>
            <a:ext cx="4572000" cy="648072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+mn-ea"/>
              </a:rPr>
              <a:t>ガラテヤ</a:t>
            </a:r>
            <a:r>
              <a:rPr lang="en-US" altLang="ko-KR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2:20</a:t>
            </a:r>
            <a:endParaRPr lang="ko-KR" altLang="en-US" sz="36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59532" y="488862"/>
            <a:ext cx="8424936" cy="596447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ガラテヤ</a:t>
            </a:r>
            <a:r>
              <a:rPr lang="ko-KR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2:20</a:t>
            </a:r>
            <a:endParaRPr lang="en-US" altLang="ko-KR" sz="4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キリストと　ともに　じゅうじかに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つけられました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もはや　わたしが　いきて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ので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なく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、キリスト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わたしの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うちに　いきて　おられる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のです。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2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" y="720019"/>
            <a:ext cx="9144000" cy="6428137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260647"/>
            <a:ext cx="8208912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わたしと　ともに</a:t>
            </a:r>
            <a:r>
              <a:rPr lang="ko-KR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おられる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かたが　います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하트 2"/>
          <p:cNvSpPr/>
          <p:nvPr/>
        </p:nvSpPr>
        <p:spPr>
          <a:xfrm>
            <a:off x="3115268" y="1340768"/>
            <a:ext cx="2913464" cy="2232248"/>
          </a:xfrm>
          <a:prstGeom prst="hear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4" name="하트 23"/>
          <p:cNvSpPr/>
          <p:nvPr/>
        </p:nvSpPr>
        <p:spPr>
          <a:xfrm>
            <a:off x="539552" y="3090043"/>
            <a:ext cx="2913464" cy="2232248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5" name="하트 24"/>
          <p:cNvSpPr/>
          <p:nvPr/>
        </p:nvSpPr>
        <p:spPr>
          <a:xfrm>
            <a:off x="5962473" y="3212976"/>
            <a:ext cx="2913464" cy="2232248"/>
          </a:xfrm>
          <a:prstGeom prst="hear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せいれいさま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1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" y="720019"/>
            <a:ext cx="9144000" cy="6428137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835696" y="720019"/>
            <a:ext cx="5688631" cy="142432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もはや　キリストに　あって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</a:t>
            </a:r>
            <a:r>
              <a:rPr lang="ko-KR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04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93115"/>
            <a:ext cx="5832648" cy="371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179512" y="1776989"/>
            <a:ext cx="3377480" cy="2804139"/>
          </a:xfrm>
          <a:prstGeom prst="wedgeRoundRectCallout">
            <a:avLst>
              <a:gd name="adj1" fmla="val 47974"/>
              <a:gd name="adj2" fmla="val 6648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6" y="2185632"/>
            <a:ext cx="2893676" cy="214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410809" y="548680"/>
            <a:ext cx="8208912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　わたし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げんばで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わかちあいましょう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/>
          </p:cNvSpPr>
          <p:nvPr/>
        </p:nvSpPr>
        <p:spPr bwMode="auto">
          <a:xfrm>
            <a:off x="285749" y="303608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5" name="Oval 3"/>
          <p:cNvSpPr>
            <a:spLocks/>
          </p:cNvSpPr>
          <p:nvPr/>
        </p:nvSpPr>
        <p:spPr bwMode="auto">
          <a:xfrm>
            <a:off x="1229810" y="303609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6" name="Oval 4"/>
          <p:cNvSpPr>
            <a:spLocks/>
          </p:cNvSpPr>
          <p:nvPr/>
        </p:nvSpPr>
        <p:spPr bwMode="auto">
          <a:xfrm>
            <a:off x="2134195" y="303609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7" name="Oval 5"/>
          <p:cNvSpPr>
            <a:spLocks/>
          </p:cNvSpPr>
          <p:nvPr/>
        </p:nvSpPr>
        <p:spPr bwMode="auto">
          <a:xfrm>
            <a:off x="3214986" y="303609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8" name="Oval 6"/>
          <p:cNvSpPr>
            <a:spLocks/>
          </p:cNvSpPr>
          <p:nvPr/>
        </p:nvSpPr>
        <p:spPr bwMode="auto">
          <a:xfrm>
            <a:off x="5000924" y="316948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39" name="Oval 7"/>
          <p:cNvSpPr>
            <a:spLocks/>
          </p:cNvSpPr>
          <p:nvPr/>
        </p:nvSpPr>
        <p:spPr bwMode="auto">
          <a:xfrm>
            <a:off x="5944986" y="303609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40" name="Oval 8"/>
          <p:cNvSpPr>
            <a:spLocks/>
          </p:cNvSpPr>
          <p:nvPr/>
        </p:nvSpPr>
        <p:spPr bwMode="auto">
          <a:xfrm>
            <a:off x="6942521" y="303609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69641" name="Oval 9"/>
          <p:cNvSpPr>
            <a:spLocks/>
          </p:cNvSpPr>
          <p:nvPr/>
        </p:nvSpPr>
        <p:spPr bwMode="auto">
          <a:xfrm>
            <a:off x="7858123" y="303609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6" name="액자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5011" y="4380812"/>
            <a:ext cx="8473978" cy="12937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　わたしを　げんばで　あじわうために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ちいさな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じっせんを　きめよう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4867" y="1441649"/>
            <a:ext cx="8043382" cy="126727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いちばん　きおくに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　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Oval 5"/>
          <p:cNvSpPr>
            <a:spLocks/>
          </p:cNvSpPr>
          <p:nvPr/>
        </p:nvSpPr>
        <p:spPr bwMode="auto">
          <a:xfrm>
            <a:off x="4030074" y="303609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4" name="모서리가 둥근 직사각형 17"/>
          <p:cNvSpPr/>
          <p:nvPr/>
        </p:nvSpPr>
        <p:spPr>
          <a:xfrm>
            <a:off x="436250" y="2868469"/>
            <a:ext cx="8043382" cy="128061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けいけんと　つなげて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880478"/>
            <a:ext cx="7704856" cy="27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8150"/>
            <a:ext cx="203382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2005"/>
            <a:ext cx="3021980" cy="33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폭발 2 2"/>
          <p:cNvSpPr/>
          <p:nvPr/>
        </p:nvSpPr>
        <p:spPr>
          <a:xfrm>
            <a:off x="3923928" y="3106513"/>
            <a:ext cx="4500500" cy="1980220"/>
          </a:xfrm>
          <a:prstGeom prst="irregularSeal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かてい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もんだい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폭발 2 15"/>
          <p:cNvSpPr/>
          <p:nvPr/>
        </p:nvSpPr>
        <p:spPr>
          <a:xfrm>
            <a:off x="3131840" y="116632"/>
            <a:ext cx="4500500" cy="1980220"/>
          </a:xfrm>
          <a:prstGeom prst="irregularSeal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くらやみ　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けいざい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폭발 2 16"/>
          <p:cNvSpPr/>
          <p:nvPr/>
        </p:nvSpPr>
        <p:spPr>
          <a:xfrm>
            <a:off x="74374" y="2474894"/>
            <a:ext cx="4500500" cy="1980220"/>
          </a:xfrm>
          <a:prstGeom prst="irregularSeal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きょうかい　もんだい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39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880478"/>
            <a:ext cx="7704856" cy="27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8150"/>
            <a:ext cx="203382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2005"/>
            <a:ext cx="3021980" cy="33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188640"/>
            <a:ext cx="8640960" cy="6462671"/>
          </a:xfrm>
          <a:prstGeom prst="rect">
            <a:avLst/>
          </a:prstGeom>
          <a:solidFill>
            <a:srgbClr val="C9FFC9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1520" y="1340768"/>
            <a:ext cx="8424936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うろたえて、さっかく、こんらんする　ひつようは　ありません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2991358"/>
            <a:ext cx="8424936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げんば　ではなく　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れいてき　</a:t>
            </a:r>
            <a:r>
              <a:rPr lang="ja-JP" altLang="en-US" sz="3200" dirty="0" err="1" smtClean="0">
                <a:solidFill>
                  <a:srgbClr val="FF0000"/>
                </a:solidFill>
                <a:latin typeface="+mn-ea"/>
              </a:rPr>
              <a:t>げんば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みなければ　なりません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1520" y="4653136"/>
            <a:ext cx="8424936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じじつ　ではなく　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れいてき　</a:t>
            </a:r>
            <a:r>
              <a:rPr lang="ja-JP" altLang="en-US" sz="3200" dirty="0" err="1" smtClean="0">
                <a:solidFill>
                  <a:srgbClr val="FF0000"/>
                </a:solidFill>
                <a:latin typeface="+mn-ea"/>
              </a:rPr>
              <a:t>じじつ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みなければ　なりません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24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0" y="1178953"/>
            <a:ext cx="4752528" cy="472357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このような　</a:t>
            </a:r>
            <a:r>
              <a:rPr lang="ja-JP" altLang="en-US" sz="3600" dirty="0" err="1" smtClean="0">
                <a:solidFill>
                  <a:schemeClr val="tx1"/>
                </a:solidFill>
                <a:latin typeface="+mn-ea"/>
              </a:rPr>
              <a:t>げんばに</a:t>
            </a:r>
            <a:endParaRPr lang="en-US" altLang="ko-KR" sz="3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400" dirty="0" smtClean="0">
                <a:solidFill>
                  <a:srgbClr val="FF0000"/>
                </a:solidFill>
                <a:latin typeface="+mn-ea"/>
              </a:rPr>
              <a:t>こたえ</a:t>
            </a: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360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3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あたえなさいと</a:t>
            </a:r>
            <a:endParaRPr lang="en-US" altLang="ko-KR" sz="3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レムナントを</a:t>
            </a:r>
            <a:endParaRPr lang="en-US" altLang="ko-KR" sz="3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よばれました</a:t>
            </a:r>
            <a:r>
              <a:rPr lang="en-US" altLang="ko-KR" sz="3600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94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%EC%B2%9C%EC%A7%80%EC%B0%BD%EC%A1%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" name="Picture 29" descr="하나님 형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8" y="1691245"/>
            <a:ext cx="3500438" cy="485775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106470"/>
            <a:ext cx="5040560" cy="1077218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+mn-ea"/>
              </a:rPr>
              <a:t>ほんらいの　</a:t>
            </a:r>
            <a:r>
              <a:rPr lang="ja-JP" altLang="en-US" sz="3200" dirty="0" err="1" smtClean="0">
                <a:latin typeface="+mn-ea"/>
              </a:rPr>
              <a:t>にんげん</a:t>
            </a:r>
            <a:r>
              <a:rPr lang="ko-KR" altLang="en-US" sz="3200" dirty="0" smtClean="0">
                <a:latin typeface="+mn-ea"/>
              </a:rPr>
              <a:t> </a:t>
            </a:r>
            <a:r>
              <a:rPr lang="en-US" altLang="ko-KR" sz="3200" dirty="0" smtClean="0">
                <a:latin typeface="+mn-ea"/>
              </a:rPr>
              <a:t>– </a:t>
            </a:r>
            <a:endParaRPr lang="en-US" altLang="ko-KR" sz="3200" dirty="0" smtClean="0">
              <a:latin typeface="+mn-ea"/>
            </a:endParaRPr>
          </a:p>
          <a:p>
            <a:pPr algn="ctr"/>
            <a:r>
              <a:rPr lang="ja-JP" altLang="en-US" sz="3200" dirty="0" smtClean="0">
                <a:latin typeface="+mn-ea"/>
              </a:rPr>
              <a:t>そうせいき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1:27~28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363822"/>
            <a:ext cx="504056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てんち　そうぞう</a:t>
            </a:r>
            <a:endParaRPr lang="ko-KR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0" descr="EMB00000c50bc41"/>
          <p:cNvPicPr>
            <a:picLocks noChangeAspect="1" noChangeArrowheads="1"/>
          </p:cNvPicPr>
          <p:nvPr/>
        </p:nvPicPr>
        <p:blipFill>
          <a:blip r:embed="rId3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1" y="289882"/>
            <a:ext cx="8640960" cy="643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1520" y="260648"/>
            <a:ext cx="8640960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げんざい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のゆえに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しんだ　わたし</a:t>
            </a:r>
            <a:r>
              <a:rPr lang="en-US" altLang="ko-KR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5076441"/>
            <a:ext cx="2520280" cy="1077218"/>
          </a:xfrm>
          <a:prstGeom prst="rect">
            <a:avLst/>
          </a:prstGeom>
          <a:solidFill>
            <a:srgbClr val="9F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サタンの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폭발 2 17"/>
          <p:cNvSpPr/>
          <p:nvPr/>
        </p:nvSpPr>
        <p:spPr>
          <a:xfrm>
            <a:off x="1826637" y="2214841"/>
            <a:ext cx="6120680" cy="2582311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</a:t>
            </a:r>
            <a:endParaRPr lang="en-US" altLang="ja-JP" sz="36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しょうの　</a:t>
            </a:r>
            <a:endParaRPr lang="en-US" altLang="ja-JP" sz="36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じけん</a:t>
            </a:r>
            <a:endParaRPr lang="ko-KR" altLang="en-US" sz="36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5068409"/>
            <a:ext cx="2768643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つみの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076473"/>
            <a:ext cx="2936838" cy="1077218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はなれた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0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090197"/>
            <a:ext cx="5974441" cy="557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1022753"/>
            <a:ext cx="5832648" cy="585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폭발 2 14"/>
          <p:cNvSpPr/>
          <p:nvPr/>
        </p:nvSpPr>
        <p:spPr>
          <a:xfrm>
            <a:off x="-416616" y="3463882"/>
            <a:ext cx="4176464" cy="258076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りっぽうの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のろい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폭발 2 16"/>
          <p:cNvSpPr/>
          <p:nvPr/>
        </p:nvSpPr>
        <p:spPr>
          <a:xfrm>
            <a:off x="5940152" y="3463882"/>
            <a:ext cx="4032448" cy="2489685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りねん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폭발 2 15"/>
          <p:cNvSpPr/>
          <p:nvPr/>
        </p:nvSpPr>
        <p:spPr>
          <a:xfrm>
            <a:off x="1942596" y="4398909"/>
            <a:ext cx="5040560" cy="2459091"/>
          </a:xfrm>
          <a:prstGeom prst="irregularSeal2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しゅうきょう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2"/>
          <p:cNvSpPr/>
          <p:nvPr/>
        </p:nvSpPr>
        <p:spPr>
          <a:xfrm>
            <a:off x="251520" y="260648"/>
            <a:ext cx="8640960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げんざい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のゆえに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しんだ　わたし</a:t>
            </a:r>
            <a:r>
              <a:rPr lang="en-US" altLang="ko-KR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15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5" y="1533674"/>
            <a:ext cx="3286125" cy="283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" y="935072"/>
            <a:ext cx="8804096" cy="931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1539552"/>
            <a:ext cx="3888432" cy="80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7" y="476672"/>
            <a:ext cx="3896603" cy="3429312"/>
          </a:xfrm>
          <a:prstGeom prst="rect">
            <a:avLst/>
          </a:prstGeom>
        </p:spPr>
      </p:pic>
      <p:sp>
        <p:nvSpPr>
          <p:cNvPr id="7" name="액자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21994 L -1.38889E-6 0.503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6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1566E-7 -6.77083E-7 L 0.55367 -0.001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3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5516" y="291232"/>
            <a:ext cx="8712968" cy="6336705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332" y="1371176"/>
            <a:ext cx="5093221" cy="548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모서리가 둥근 직사각형 12"/>
          <p:cNvSpPr/>
          <p:nvPr/>
        </p:nvSpPr>
        <p:spPr>
          <a:xfrm>
            <a:off x="251520" y="260647"/>
            <a:ext cx="8684000" cy="1083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もう　わたしは　ちがう！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 algn="ctr"/>
            <a:r>
              <a:rPr lang="en-US" altLang="ko-KR" sz="40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sz="40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</a:t>
            </a:r>
            <a:r>
              <a:rPr lang="ja-JP" altLang="en-US" sz="40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そうぞう　された　わたし</a:t>
            </a:r>
            <a:r>
              <a:rPr lang="en-US" altLang="ko-KR" sz="40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endParaRPr lang="ko-KR" altLang="en-US" sz="40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2" name="Picture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5705" y="1539454"/>
            <a:ext cx="5383611" cy="49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모서리가 둥근 사각형 설명선 3"/>
          <p:cNvSpPr/>
          <p:nvPr/>
        </p:nvSpPr>
        <p:spPr>
          <a:xfrm>
            <a:off x="218841" y="1344286"/>
            <a:ext cx="3672408" cy="1522988"/>
          </a:xfrm>
          <a:prstGeom prst="wedgeRoundRectCallout">
            <a:avLst>
              <a:gd name="adj1" fmla="val -531"/>
              <a:gd name="adj2" fmla="val 90211"/>
              <a:gd name="adj3" fmla="val 16667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キリストに　あって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そうぞう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5263112" y="1539454"/>
            <a:ext cx="3672408" cy="1522988"/>
          </a:xfrm>
          <a:prstGeom prst="wedgeRoundRectCallout">
            <a:avLst>
              <a:gd name="adj1" fmla="val 618"/>
              <a:gd name="adj2" fmla="val 95753"/>
              <a:gd name="adj3" fmla="val 16667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キリストに　あ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って</a:t>
            </a:r>
            <a:endParaRPr lang="en-US" altLang="ko-KR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　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ひぞうぶつ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9" name="구름 모양 설명선 8"/>
          <p:cNvSpPr/>
          <p:nvPr/>
        </p:nvSpPr>
        <p:spPr>
          <a:xfrm>
            <a:off x="755576" y="4114588"/>
            <a:ext cx="8064896" cy="2332656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イエス・キリストを　しんじれば</a:t>
            </a:r>
            <a:endParaRPr lang="en-US" altLang="ko-KR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　こどもとして</a:t>
            </a:r>
            <a:r>
              <a:rPr lang="ko-KR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endParaRPr lang="en-US" altLang="ko-KR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あたらしく　うまれます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83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1340</TotalTime>
  <Words>159</Words>
  <Application>Microsoft Office PowerPoint</Application>
  <PresentationFormat>画面に合わせる (4:3)</PresentationFormat>
  <Paragraphs>77</Paragraphs>
  <Slides>14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굴림</vt:lpstr>
      <vt:lpstr>HY견고딕</vt:lpstr>
      <vt:lpstr>HY강B</vt:lpstr>
      <vt:lpstr>KT&amp;G 상상제목OTF B</vt:lpstr>
      <vt:lpstr>Lucida Grande</vt:lpstr>
      <vt:lpstr>맑은 고딕</vt:lpstr>
      <vt:lpstr>ＭＳ Ｐゴシック</vt:lpstr>
      <vt:lpstr>Arial</vt:lpstr>
      <vt:lpstr>Helvetica</vt:lpstr>
      <vt:lpstr>Office 테마</vt:lpstr>
      <vt:lpstr>ただしい　ふくいん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152</cp:revision>
  <dcterms:created xsi:type="dcterms:W3CDTF">2017-08-25T05:53:34Z</dcterms:created>
  <dcterms:modified xsi:type="dcterms:W3CDTF">2018-03-09T12:42:33Z</dcterms:modified>
</cp:coreProperties>
</file>