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318" r:id="rId4"/>
    <p:sldId id="314" r:id="rId5"/>
    <p:sldId id="319" r:id="rId6"/>
    <p:sldId id="315" r:id="rId7"/>
    <p:sldId id="320" r:id="rId8"/>
    <p:sldId id="321" r:id="rId9"/>
    <p:sldId id="322" r:id="rId10"/>
    <p:sldId id="311" r:id="rId11"/>
    <p:sldId id="323" r:id="rId12"/>
    <p:sldId id="324" r:id="rId13"/>
    <p:sldId id="305" r:id="rId14"/>
    <p:sldId id="326" r:id="rId15"/>
    <p:sldId id="325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C9FFC9"/>
    <a:srgbClr val="9FE6FF"/>
    <a:srgbClr val="FFF3FF"/>
    <a:srgbClr val="FFFF66"/>
    <a:srgbClr val="71DAFF"/>
    <a:srgbClr val="FFFFCC"/>
    <a:srgbClr val="66FF66"/>
    <a:srgbClr val="FFB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まず霊的サミットになれば、技能サミット（学業）、文化サミット（成功）はついてくる結果です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32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7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9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まず霊的サミットになれば、技能サミット（学業）、文化サミット（成功）はついてくる結果です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9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4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8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1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6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4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863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03748" y="1412776"/>
            <a:ext cx="4536504" cy="1008112"/>
          </a:xfrm>
          <a:solidFill>
            <a:srgbClr val="FFF3FF">
              <a:alpha val="29000"/>
            </a:srgb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みたまの　</a:t>
            </a:r>
            <a:r>
              <a:rPr lang="ja-JP" altLang="en-US" dirty="0" err="1" smtClean="0">
                <a:solidFill>
                  <a:schemeClr val="tx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95736" y="2348880"/>
            <a:ext cx="4572000" cy="648072"/>
          </a:xfrm>
          <a:solidFill>
            <a:schemeClr val="bg1">
              <a:alpha val="1800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ガラテヤ</a:t>
            </a:r>
            <a:r>
              <a:rPr lang="en-US" altLang="ko-KR" sz="36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5:22-24</a:t>
            </a:r>
            <a:endParaRPr lang="ko-KR" altLang="en-US" sz="36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87624" y="548680"/>
            <a:ext cx="6840760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おおきな　うつわ</a:t>
            </a:r>
            <a:r>
              <a:rPr lang="ko-KR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なろう</a:t>
            </a: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02" y="1628800"/>
            <a:ext cx="6086404" cy="484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"/>
          <p:cNvSpPr>
            <a:spLocks/>
          </p:cNvSpPr>
          <p:nvPr/>
        </p:nvSpPr>
        <p:spPr bwMode="auto">
          <a:xfrm>
            <a:off x="4499991" y="1628800"/>
            <a:ext cx="4248473" cy="2088232"/>
          </a:xfrm>
          <a:prstGeom prst="wedgeEllipseCallout">
            <a:avLst>
              <a:gd name="adj1" fmla="val -62610"/>
              <a:gd name="adj2" fmla="val 46043"/>
            </a:avLst>
          </a:prstGeom>
          <a:solidFill>
            <a:srgbClr val="FFFF66"/>
          </a:solidFill>
          <a:ln w="635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わたしは　</a:t>
            </a:r>
            <a:endParaRPr lang="en-US" altLang="ja-JP" sz="32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エジプト　</a:t>
            </a:r>
            <a:endParaRPr lang="en-US" altLang="ja-JP" sz="32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せんきょうしだ</a:t>
            </a:r>
            <a:endParaRPr lang="en-US" altLang="ko-KR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66494"/>
            <a:ext cx="396920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"/>
          <p:cNvSpPr>
            <a:spLocks/>
          </p:cNvSpPr>
          <p:nvPr/>
        </p:nvSpPr>
        <p:spPr bwMode="auto">
          <a:xfrm>
            <a:off x="4499991" y="1628800"/>
            <a:ext cx="4392489" cy="1728192"/>
          </a:xfrm>
          <a:prstGeom prst="wedgeEllipseCallout">
            <a:avLst>
              <a:gd name="adj1" fmla="val -62610"/>
              <a:gd name="adj2" fmla="val 46043"/>
            </a:avLst>
          </a:prstGeom>
          <a:solidFill>
            <a:srgbClr val="FFFF66"/>
          </a:solidFill>
          <a:ln w="635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みらいを　</a:t>
            </a:r>
            <a:endParaRPr lang="en-US" altLang="ja-JP" sz="32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じゅんびする　</a:t>
            </a:r>
            <a:endParaRPr lang="en-US" altLang="ja-JP" sz="32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じこくひょう</a:t>
            </a:r>
            <a:endParaRPr lang="en-US" altLang="ko-KR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7" name="모서리가 둥근 직사각형 12"/>
          <p:cNvSpPr/>
          <p:nvPr/>
        </p:nvSpPr>
        <p:spPr>
          <a:xfrm>
            <a:off x="1187624" y="548680"/>
            <a:ext cx="6840760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おおきな　うつわ</a:t>
            </a:r>
            <a:r>
              <a:rPr lang="ko-KR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なろう</a:t>
            </a: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15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84" y="1628800"/>
            <a:ext cx="6524095" cy="493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12"/>
          <p:cNvSpPr/>
          <p:nvPr/>
        </p:nvSpPr>
        <p:spPr>
          <a:xfrm>
            <a:off x="1151620" y="349188"/>
            <a:ext cx="6840760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おおきな　うつわ</a:t>
            </a:r>
            <a:r>
              <a:rPr lang="ko-KR" altLang="en-US" sz="4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なろう</a:t>
            </a: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4518138" y="1257940"/>
            <a:ext cx="4230326" cy="1883027"/>
          </a:xfrm>
          <a:prstGeom prst="wedgeEllipseCallout">
            <a:avLst>
              <a:gd name="adj1" fmla="val -62610"/>
              <a:gd name="adj2" fmla="val 46043"/>
            </a:avLst>
          </a:prstGeom>
          <a:solidFill>
            <a:srgbClr val="FFFF66"/>
          </a:solidFill>
          <a:ln w="635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すべては　</a:t>
            </a:r>
            <a:endParaRPr lang="en-US" altLang="ja-JP" sz="32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けいやくの</a:t>
            </a:r>
            <a:endParaRPr lang="en-US" altLang="ja-JP" sz="32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りょてい</a:t>
            </a:r>
            <a:endParaRPr lang="en-US" altLang="ko-KR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4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5091082" y="1772816"/>
            <a:ext cx="3377480" cy="2804139"/>
          </a:xfrm>
          <a:prstGeom prst="wedgeRoundRectCallout">
            <a:avLst>
              <a:gd name="adj1" fmla="val -52823"/>
              <a:gd name="adj2" fmla="val 7050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84" y="2102675"/>
            <a:ext cx="2893676" cy="214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410809" y="548680"/>
            <a:ext cx="8208912" cy="925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　みらいを　いかす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おおきな　うつわ</a:t>
            </a:r>
            <a:r>
              <a:rPr lang="ko-KR" altLang="en-US" sz="3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3" y="1562022"/>
            <a:ext cx="4296177" cy="499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863"/>
            <a:ext cx="9144000" cy="6428137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10809" y="620688"/>
            <a:ext cx="8208912" cy="1656184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みたまの　</a:t>
            </a:r>
            <a:r>
              <a:rPr lang="ja-JP" altLang="en-US" sz="4400" dirty="0" err="1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ko-KR" altLang="en-US" sz="4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むすんで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　えいこうを　ささげよう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18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6275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263802" y="1996305"/>
            <a:ext cx="8497529" cy="108057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いちばん　きおくに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　フォーラムしよう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63802" y="3251508"/>
            <a:ext cx="8043382" cy="115499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けいけんと　つなげて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39569" y="4581128"/>
            <a:ext cx="8473978" cy="129705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みたまの　みを　むすぶために</a:t>
            </a:r>
            <a:endParaRPr lang="en-US" altLang="ja-JP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ちいさな　じっせんを　きめよう</a:t>
            </a: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5536" y="548680"/>
            <a:ext cx="842493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わたしだけの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4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みたし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ける　じかんは　ありますか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6222"/>
            <a:ext cx="6732748" cy="49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1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" y="454017"/>
            <a:ext cx="9144000" cy="6428137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4" y="454016"/>
            <a:ext cx="8208912" cy="12467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みたしは　とうとい　</a:t>
            </a:r>
            <a:endParaRPr lang="en-US" altLang="ja-JP" sz="36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みを　むすびます</a:t>
            </a:r>
            <a:endParaRPr lang="ko-KR" altLang="en-US" sz="3600" dirty="0">
              <a:solidFill>
                <a:srgbClr val="C0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88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28" y="1916832"/>
            <a:ext cx="6239317" cy="438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39552" y="260648"/>
            <a:ext cx="8352928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たいする　みが　あります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하트 9"/>
          <p:cNvSpPr/>
          <p:nvPr/>
        </p:nvSpPr>
        <p:spPr>
          <a:xfrm>
            <a:off x="323528" y="4509119"/>
            <a:ext cx="2448272" cy="1796819"/>
          </a:xfrm>
          <a:prstGeom prst="hear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하트 14"/>
          <p:cNvSpPr/>
          <p:nvPr/>
        </p:nvSpPr>
        <p:spPr>
          <a:xfrm>
            <a:off x="3163779" y="4556664"/>
            <a:ext cx="2592288" cy="1749275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よろこび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하트 15"/>
          <p:cNvSpPr/>
          <p:nvPr/>
        </p:nvSpPr>
        <p:spPr>
          <a:xfrm>
            <a:off x="6081787" y="4556664"/>
            <a:ext cx="2592288" cy="1749275"/>
          </a:xfrm>
          <a:prstGeom prst="hear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へいあん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0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00" y="1484784"/>
            <a:ext cx="4628000" cy="429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39552" y="404663"/>
            <a:ext cx="8136904" cy="9619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6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びょうきが　あれば　はんたいの　みを　むすびます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5076441"/>
            <a:ext cx="2520280" cy="584775"/>
          </a:xfrm>
          <a:prstGeom prst="rect">
            <a:avLst/>
          </a:prstGeom>
          <a:solidFill>
            <a:srgbClr val="9F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けんか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5068409"/>
            <a:ext cx="2768643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かなしみ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076473"/>
            <a:ext cx="2936838" cy="584775"/>
          </a:xfrm>
          <a:prstGeom prst="rect">
            <a:avLst/>
          </a:prstGeom>
          <a:solidFill>
            <a:srgbClr val="C9FF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にくしみ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42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55576" y="260648"/>
            <a:ext cx="7848872" cy="9972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たいする　みが　あります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12" y="1700808"/>
            <a:ext cx="5832648" cy="496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하트 13"/>
          <p:cNvSpPr/>
          <p:nvPr/>
        </p:nvSpPr>
        <p:spPr>
          <a:xfrm>
            <a:off x="323528" y="4556664"/>
            <a:ext cx="2592288" cy="1940834"/>
          </a:xfrm>
          <a:prstGeom prst="hear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かんよう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하트 17"/>
          <p:cNvSpPr/>
          <p:nvPr/>
        </p:nvSpPr>
        <p:spPr>
          <a:xfrm>
            <a:off x="3163779" y="4556664"/>
            <a:ext cx="2592288" cy="1749275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しんせつ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9" name="하트 18"/>
          <p:cNvSpPr/>
          <p:nvPr/>
        </p:nvSpPr>
        <p:spPr>
          <a:xfrm>
            <a:off x="6081787" y="4556664"/>
            <a:ext cx="2592288" cy="1749275"/>
          </a:xfrm>
          <a:prstGeom prst="hear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ぜんい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15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1989" y="3829294"/>
            <a:ext cx="2401532" cy="584775"/>
          </a:xfrm>
          <a:prstGeom prst="rect">
            <a:avLst/>
          </a:prstGeom>
          <a:solidFill>
            <a:srgbClr val="9F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きず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7497" y="4869159"/>
            <a:ext cx="2401532" cy="584775"/>
          </a:xfrm>
          <a:prstGeom prst="rect">
            <a:avLst/>
          </a:prstGeom>
          <a:solidFill>
            <a:srgbClr val="C9FF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あせり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" y="1772816"/>
            <a:ext cx="3096344" cy="399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51" y="1805329"/>
            <a:ext cx="332339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77497" y="2497189"/>
            <a:ext cx="2401532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わるい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12"/>
          <p:cNvSpPr/>
          <p:nvPr/>
        </p:nvSpPr>
        <p:spPr>
          <a:xfrm>
            <a:off x="539552" y="404663"/>
            <a:ext cx="8136904" cy="9619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6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びょうきが　あれば　はんたいの　みを　むすびます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09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5350"/>
            <a:ext cx="7560840" cy="560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55576" y="260648"/>
            <a:ext cx="7848872" cy="9972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じぶん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たいする　みが　あります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하트 13"/>
          <p:cNvSpPr/>
          <p:nvPr/>
        </p:nvSpPr>
        <p:spPr>
          <a:xfrm>
            <a:off x="323528" y="4556664"/>
            <a:ext cx="2592288" cy="1940834"/>
          </a:xfrm>
          <a:prstGeom prst="hear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せいじつ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하트 17"/>
          <p:cNvSpPr/>
          <p:nvPr/>
        </p:nvSpPr>
        <p:spPr>
          <a:xfrm>
            <a:off x="3163778" y="4365104"/>
            <a:ext cx="2704365" cy="1940835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にゅうわ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けんそん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9" name="하트 18"/>
          <p:cNvSpPr/>
          <p:nvPr/>
        </p:nvSpPr>
        <p:spPr>
          <a:xfrm>
            <a:off x="6081787" y="4556664"/>
            <a:ext cx="2592288" cy="1749275"/>
          </a:xfrm>
          <a:prstGeom prst="hear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じせい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62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618" y="4878894"/>
            <a:ext cx="2520280" cy="584775"/>
          </a:xfrm>
          <a:prstGeom prst="rect">
            <a:avLst/>
          </a:prstGeom>
          <a:solidFill>
            <a:srgbClr val="C9FF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はんこう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49" y="1772816"/>
            <a:ext cx="2583710" cy="437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07238" y="4890619"/>
            <a:ext cx="2401532" cy="584775"/>
          </a:xfrm>
          <a:prstGeom prst="rect">
            <a:avLst/>
          </a:prstGeom>
          <a:solidFill>
            <a:srgbClr val="9F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たかぶり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4896023"/>
            <a:ext cx="240153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じこ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ちゅうしん</a:t>
            </a:r>
            <a:endParaRPr lang="ko-KR" altLang="en-US" sz="2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12"/>
          <p:cNvSpPr/>
          <p:nvPr/>
        </p:nvSpPr>
        <p:spPr>
          <a:xfrm>
            <a:off x="539552" y="404663"/>
            <a:ext cx="8136904" cy="9619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accent6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びょうきが　あれば　はんたいの　みを　むすびます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0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1409</TotalTime>
  <Words>132</Words>
  <Application>Microsoft Office PowerPoint</Application>
  <PresentationFormat>画面に合わせる (4:3)</PresentationFormat>
  <Paragraphs>65</Paragraphs>
  <Slides>15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굴림</vt:lpstr>
      <vt:lpstr>HY견고딕</vt:lpstr>
      <vt:lpstr>KT&amp;G 상상제목OTF B</vt:lpstr>
      <vt:lpstr>Lucida Grande</vt:lpstr>
      <vt:lpstr>맑은 고딕</vt:lpstr>
      <vt:lpstr>ＭＳ Ｐゴシック</vt:lpstr>
      <vt:lpstr>Arial</vt:lpstr>
      <vt:lpstr>Helvetica</vt:lpstr>
      <vt:lpstr>Office 테마</vt:lpstr>
      <vt:lpstr>みたまの　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158</cp:revision>
  <dcterms:created xsi:type="dcterms:W3CDTF">2017-08-25T05:53:34Z</dcterms:created>
  <dcterms:modified xsi:type="dcterms:W3CDTF">2018-03-09T13:14:33Z</dcterms:modified>
</cp:coreProperties>
</file>