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80" r:id="rId3"/>
    <p:sldId id="379" r:id="rId4"/>
    <p:sldId id="371" r:id="rId5"/>
    <p:sldId id="372" r:id="rId6"/>
    <p:sldId id="373" r:id="rId7"/>
    <p:sldId id="377" r:id="rId8"/>
    <p:sldId id="378" r:id="rId9"/>
    <p:sldId id="381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0000FF"/>
    <a:srgbClr val="FFFF99"/>
    <a:srgbClr val="CCFFCC"/>
    <a:srgbClr val="FFFF00"/>
    <a:srgbClr val="AFEAFF"/>
    <a:srgbClr val="4AFC68"/>
    <a:srgbClr val="00FF00"/>
    <a:srgbClr val="FF43FF"/>
    <a:srgbClr val="62C3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62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00FE8-7BAC-4C64-9483-4CEAD3CCFDF1}" type="datetimeFigureOut">
              <a:rPr lang="ko-KR" altLang="en-US" smtClean="0"/>
              <a:t>2018-06-02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07198-D9B3-488F-A095-8D46CBE8ED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7643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altLang="ko-KR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548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altLang="ko-KR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847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altLang="ko-KR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817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altLang="ko-KR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984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altLang="ko-KR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950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2018-06-02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238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2018-06-02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571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2018-06-02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138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2018-06-02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26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2018-06-02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314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2018-06-02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345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2018-06-02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291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2018-06-02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927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2018-06-02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768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2018-06-02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887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2018-06-02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277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EAAEA-7173-40F4-8EDD-EBFDC074AADA}" type="datetimeFigureOut">
              <a:rPr lang="ko-KR" altLang="en-US" smtClean="0"/>
              <a:t>2018-06-02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761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73" y="1877330"/>
            <a:ext cx="7686854" cy="5069248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23528" y="519316"/>
            <a:ext cx="5328592" cy="936104"/>
          </a:xfrm>
          <a:solidFill>
            <a:schemeClr val="bg1">
              <a:alpha val="21000"/>
            </a:schemeClr>
          </a:solidFill>
        </p:spPr>
        <p:txBody>
          <a:bodyPr>
            <a:noAutofit/>
          </a:bodyPr>
          <a:lstStyle/>
          <a:p>
            <a:r>
              <a:rPr lang="ja-JP" altLang="en-US" sz="4000" dirty="0" smtClean="0">
                <a:latin typeface="+mn-ea"/>
                <a:ea typeface="+mn-ea"/>
              </a:rPr>
              <a:t>でんどうで</a:t>
            </a:r>
            <a:r>
              <a:rPr lang="ja-JP" altLang="en-US" sz="4000" dirty="0" err="1" smtClean="0">
                <a:latin typeface="+mn-ea"/>
                <a:ea typeface="+mn-ea"/>
              </a:rPr>
              <a:t>しの</a:t>
            </a:r>
            <a:r>
              <a:rPr lang="ja-JP" altLang="en-US" sz="4000" dirty="0" smtClean="0">
                <a:latin typeface="+mn-ea"/>
                <a:ea typeface="+mn-ea"/>
              </a:rPr>
              <a:t>　しょうこ</a:t>
            </a:r>
            <a:endParaRPr lang="ko-KR" altLang="en-US" sz="40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4AFC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52120" y="941264"/>
            <a:ext cx="259228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 smtClean="0">
                <a:latin typeface="+mn-ea"/>
              </a:rPr>
              <a:t>ピリピ</a:t>
            </a:r>
            <a:r>
              <a:rPr lang="en-US" altLang="ko-KR" sz="3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4:13</a:t>
            </a:r>
            <a:endParaRPr lang="ko-KR" altLang="en-US" sz="36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0995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액자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4AFC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395536" y="548680"/>
            <a:ext cx="8415166" cy="8640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>
                <a:solidFill>
                  <a:srgbClr val="FF0000"/>
                </a:solidFill>
                <a:latin typeface="ＭＳ Ｐゴシック" panose="020B0600070205080204" pitchFamily="50" charset="-128"/>
              </a:rPr>
              <a:t>かならず　いちどは　しなければ　ならないことが　あります</a:t>
            </a:r>
            <a:r>
              <a:rPr lang="en-US" altLang="ko-KR" sz="3600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!</a:t>
            </a:r>
            <a:endParaRPr lang="ko-KR" altLang="en-US" sz="3600" dirty="0">
              <a:solidFill>
                <a:srgbClr val="FF0000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372409" y="1772816"/>
            <a:ext cx="3456384" cy="847004"/>
          </a:xfrm>
          <a:prstGeom prst="roundRect">
            <a:avLst/>
          </a:prstGeom>
          <a:solidFill>
            <a:srgbClr val="FFFF99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32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ふくいん</a:t>
            </a:r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r>
              <a:rPr lang="ja-JP" altLang="en-US" sz="32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みこ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とばせいり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3958756" y="1772816"/>
            <a:ext cx="2232248" cy="847004"/>
          </a:xfrm>
          <a:prstGeom prst="roundRect">
            <a:avLst/>
          </a:prstGeom>
          <a:solidFill>
            <a:srgbClr val="FFFF99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いのり　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せいり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6372200" y="1772816"/>
            <a:ext cx="2304256" cy="847922"/>
          </a:xfrm>
          <a:prstGeom prst="roundRect">
            <a:avLst/>
          </a:prstGeom>
          <a:solidFill>
            <a:srgbClr val="FFFF99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でんどう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せい</a:t>
            </a:r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り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22" name="Picture 12" descr="D:\My Pictures\1야고보서\1-2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919024"/>
            <a:ext cx="2325123" cy="3664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모서리가 둥근 사각형 설명선 10"/>
          <p:cNvSpPr/>
          <p:nvPr/>
        </p:nvSpPr>
        <p:spPr bwMode="auto">
          <a:xfrm>
            <a:off x="372409" y="3422742"/>
            <a:ext cx="2693143" cy="2238505"/>
          </a:xfrm>
          <a:prstGeom prst="wedgeRoundRectCallout">
            <a:avLst>
              <a:gd name="adj1" fmla="val -796"/>
              <a:gd name="adj2" fmla="val -75921"/>
              <a:gd name="adj3" fmla="val 16667"/>
            </a:avLst>
          </a:prstGeom>
          <a:solidFill>
            <a:schemeClr val="tx2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99000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ja-JP" altLang="en-US" sz="3200" b="1" spc="-15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そうせい</a:t>
            </a:r>
            <a:r>
              <a:rPr lang="ja-JP" altLang="en-US" sz="3200" b="1" spc="-15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き</a:t>
            </a:r>
            <a:r>
              <a:rPr lang="en-US" altLang="ko-KR" sz="3200" b="1" spc="-150" dirty="0" smtClean="0">
                <a:solidFill>
                  <a:schemeClr val="bg1"/>
                </a:solidFill>
                <a:latin typeface="HY엽서M" pitchFamily="18" charset="-127"/>
                <a:ea typeface="HY엽서M" pitchFamily="18" charset="-127"/>
              </a:rPr>
              <a:t>3:15</a:t>
            </a:r>
          </a:p>
          <a:p>
            <a:pPr algn="ctr">
              <a:defRPr/>
            </a:pPr>
            <a:r>
              <a:rPr lang="ja-JP" altLang="en-US" sz="3200" b="1" spc="-15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マタイ</a:t>
            </a:r>
            <a:r>
              <a:rPr lang="en-US" altLang="ko-KR" sz="3200" b="1" spc="-150" dirty="0" smtClean="0">
                <a:solidFill>
                  <a:schemeClr val="bg1"/>
                </a:solidFill>
                <a:latin typeface="HY엽서M" pitchFamily="18" charset="-127"/>
                <a:ea typeface="HY엽서M" pitchFamily="18" charset="-127"/>
              </a:rPr>
              <a:t>16:16</a:t>
            </a:r>
          </a:p>
          <a:p>
            <a:pPr algn="ctr">
              <a:defRPr/>
            </a:pPr>
            <a:r>
              <a:rPr lang="ja-JP" altLang="en-US" sz="3200" b="1" spc="-15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ヨハネ</a:t>
            </a:r>
            <a:r>
              <a:rPr lang="en-US" altLang="ko-KR" sz="3200" b="1" spc="-150" dirty="0" smtClean="0">
                <a:solidFill>
                  <a:schemeClr val="bg1"/>
                </a:solidFill>
                <a:latin typeface="HY엽서M" pitchFamily="18" charset="-127"/>
                <a:ea typeface="HY엽서M" pitchFamily="18" charset="-127"/>
              </a:rPr>
              <a:t>1:12</a:t>
            </a:r>
            <a:endParaRPr lang="en-US" altLang="ko-KR" sz="3200" b="1" spc="-150" dirty="0">
              <a:solidFill>
                <a:schemeClr val="bg1"/>
              </a:solidFill>
              <a:latin typeface="HY엽서M" pitchFamily="18" charset="-127"/>
              <a:ea typeface="HY엽서M" pitchFamily="18" charset="-127"/>
            </a:endParaRPr>
          </a:p>
        </p:txBody>
      </p:sp>
      <p:sp>
        <p:nvSpPr>
          <p:cNvPr id="12" name="모서리가 둥근 사각형 설명선 11"/>
          <p:cNvSpPr/>
          <p:nvPr/>
        </p:nvSpPr>
        <p:spPr bwMode="auto">
          <a:xfrm>
            <a:off x="3550583" y="3432408"/>
            <a:ext cx="2317562" cy="1580767"/>
          </a:xfrm>
          <a:prstGeom prst="wedgeRoundRectCallout">
            <a:avLst>
              <a:gd name="adj1" fmla="val -1756"/>
              <a:gd name="adj2" fmla="val -90264"/>
              <a:gd name="adj3" fmla="val 16667"/>
            </a:avLst>
          </a:prstGeom>
          <a:solidFill>
            <a:schemeClr val="tx2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99000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ja-JP" altLang="en-US" sz="3200" b="1" spc="-15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マタイ</a:t>
            </a:r>
            <a:r>
              <a:rPr lang="en-US" altLang="ko-KR" sz="3200" b="1" spc="-150" dirty="0" smtClean="0">
                <a:solidFill>
                  <a:schemeClr val="bg1"/>
                </a:solidFill>
                <a:latin typeface="HY엽서M" pitchFamily="18" charset="-127"/>
                <a:ea typeface="HY엽서M" pitchFamily="18" charset="-127"/>
              </a:rPr>
              <a:t>6:33</a:t>
            </a:r>
          </a:p>
          <a:p>
            <a:pPr algn="ctr">
              <a:defRPr/>
            </a:pPr>
            <a:r>
              <a:rPr lang="ja-JP" altLang="en-US" sz="3200" b="1" spc="-15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ヤコブ</a:t>
            </a:r>
            <a:r>
              <a:rPr lang="en-US" altLang="ko-KR" sz="3200" b="1" spc="-150" dirty="0" smtClean="0">
                <a:solidFill>
                  <a:schemeClr val="bg1"/>
                </a:solidFill>
                <a:latin typeface="HY엽서M" pitchFamily="18" charset="-127"/>
                <a:ea typeface="HY엽서M" pitchFamily="18" charset="-127"/>
              </a:rPr>
              <a:t>1:6</a:t>
            </a:r>
            <a:endParaRPr lang="en-US" altLang="ko-KR" sz="3200" b="1" spc="-150" dirty="0">
              <a:solidFill>
                <a:schemeClr val="bg1"/>
              </a:solidFill>
              <a:latin typeface="HY엽서M" pitchFamily="18" charset="-127"/>
              <a:ea typeface="HY엽서M" pitchFamily="18" charset="-127"/>
            </a:endParaRPr>
          </a:p>
        </p:txBody>
      </p:sp>
      <p:sp>
        <p:nvSpPr>
          <p:cNvPr id="13" name="모서리가 둥근 사각형 설명선 12"/>
          <p:cNvSpPr/>
          <p:nvPr/>
        </p:nvSpPr>
        <p:spPr bwMode="auto">
          <a:xfrm>
            <a:off x="6191004" y="3416778"/>
            <a:ext cx="2479733" cy="1596398"/>
          </a:xfrm>
          <a:prstGeom prst="wedgeRoundRectCallout">
            <a:avLst>
              <a:gd name="adj1" fmla="val -1161"/>
              <a:gd name="adj2" fmla="val -81784"/>
              <a:gd name="adj3" fmla="val 16667"/>
            </a:avLst>
          </a:prstGeom>
          <a:solidFill>
            <a:schemeClr val="tx2"/>
          </a:solidFill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99000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ja-JP" altLang="en-US" sz="3200" b="1" spc="-15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</a:t>
            </a:r>
            <a:r>
              <a:rPr lang="ja-JP" altLang="en-US" sz="3200" b="1" spc="-150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</a:t>
            </a:r>
            <a:r>
              <a:rPr lang="en-US" altLang="ko-KR" sz="3200" b="1" spc="-150" dirty="0" smtClean="0">
                <a:solidFill>
                  <a:schemeClr val="bg1"/>
                </a:solidFill>
                <a:latin typeface="HY엽서M" pitchFamily="18" charset="-127"/>
                <a:ea typeface="HY엽서M" pitchFamily="18" charset="-127"/>
              </a:rPr>
              <a:t>1:8</a:t>
            </a:r>
            <a:endParaRPr lang="en-US" altLang="ko-KR" sz="3200" b="1" spc="-150" dirty="0">
              <a:solidFill>
                <a:schemeClr val="bg1"/>
              </a:solidFill>
              <a:latin typeface="HY엽서M" pitchFamily="18" charset="-127"/>
              <a:ea typeface="HY엽서M" pitchFamily="18" charset="-127"/>
            </a:endParaRPr>
          </a:p>
          <a:p>
            <a:pPr algn="ctr">
              <a:defRPr/>
            </a:pPr>
            <a:r>
              <a:rPr lang="ja-JP" altLang="en-US" sz="3200" b="1" spc="-15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マルコ</a:t>
            </a:r>
            <a:r>
              <a:rPr lang="en-US" altLang="ko-KR" sz="3200" b="1" spc="-150" dirty="0" smtClean="0">
                <a:solidFill>
                  <a:schemeClr val="bg1"/>
                </a:solidFill>
                <a:latin typeface="HY엽서M" pitchFamily="18" charset="-127"/>
                <a:ea typeface="HY엽서M" pitchFamily="18" charset="-127"/>
              </a:rPr>
              <a:t>16:15</a:t>
            </a:r>
          </a:p>
        </p:txBody>
      </p:sp>
    </p:spTree>
    <p:extLst>
      <p:ext uri="{BB962C8B-B14F-4D97-AF65-F5344CB8AC3E}">
        <p14:creationId xmlns:p14="http://schemas.microsoft.com/office/powerpoint/2010/main" val="193813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12563"/>
            <a:ext cx="7028864" cy="4970219"/>
          </a:xfrm>
          <a:prstGeom prst="rect">
            <a:avLst/>
          </a:prstGeom>
        </p:spPr>
      </p:pic>
      <p:sp>
        <p:nvSpPr>
          <p:cNvPr id="4" name="액자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4AFC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395536" y="548680"/>
            <a:ext cx="8415166" cy="8640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わたしたちの　げんじゅう</a:t>
            </a:r>
            <a:r>
              <a:rPr lang="ja-JP" altLang="en-US" sz="3200" dirty="0" err="1" smtClean="0">
                <a:solidFill>
                  <a:schemeClr val="tx1"/>
                </a:solidFill>
                <a:latin typeface="+mn-ea"/>
              </a:rPr>
              <a:t>しょは</a:t>
            </a:r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　どこですか</a:t>
            </a:r>
            <a:r>
              <a:rPr lang="en-US" altLang="ko-KR" sz="3200" dirty="0" smtClean="0">
                <a:solidFill>
                  <a:schemeClr val="tx1"/>
                </a:solidFill>
                <a:latin typeface="+mn-ea"/>
              </a:rPr>
              <a:t>?</a:t>
            </a:r>
            <a:endParaRPr lang="ko-KR" altLang="en-US" sz="3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" name="하트 1"/>
          <p:cNvSpPr/>
          <p:nvPr/>
        </p:nvSpPr>
        <p:spPr>
          <a:xfrm>
            <a:off x="5292080" y="1712562"/>
            <a:ext cx="3156447" cy="2220493"/>
          </a:xfrm>
          <a:prstGeom prst="heart">
            <a:avLst/>
          </a:prstGeom>
          <a:solidFill>
            <a:srgbClr val="FFCCFF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rgbClr val="FF0000"/>
                </a:solidFill>
                <a:latin typeface="+mn-ea"/>
              </a:rPr>
              <a:t>キリストにあって</a:t>
            </a:r>
            <a:endParaRPr lang="ko-KR" altLang="en-US" sz="3200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2800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28" t="48139" r="457" b="-9802"/>
          <a:stretch/>
        </p:blipFill>
        <p:spPr>
          <a:xfrm>
            <a:off x="1544231" y="2348880"/>
            <a:ext cx="6120680" cy="4337275"/>
          </a:xfrm>
          <a:prstGeom prst="rect">
            <a:avLst/>
          </a:prstGeom>
        </p:spPr>
      </p:pic>
      <p:sp>
        <p:nvSpPr>
          <p:cNvPr id="4" name="액자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4AFC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396988" y="476672"/>
            <a:ext cx="8415166" cy="7920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AutoNum type="arabicPeriod"/>
            </a:pPr>
            <a:r>
              <a:rPr lang="ja-JP" altLang="en-US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ふくいんを　もった　ものの　</a:t>
            </a:r>
            <a:endParaRPr lang="en-US" altLang="ja-JP" sz="36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6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　しょうこが　あります</a:t>
            </a:r>
            <a:endParaRPr lang="ko-KR" altLang="en-US" sz="3600" dirty="0">
              <a:solidFill>
                <a:srgbClr val="0000FF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399122" y="1899740"/>
            <a:ext cx="7629262" cy="1025204"/>
          </a:xfrm>
          <a:prstGeom prst="roundRect">
            <a:avLst/>
          </a:prstGeom>
          <a:solidFill>
            <a:srgbClr val="FFFF99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しゅに　あって　たがいに　あいします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ko-KR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ピリピ</a:t>
            </a:r>
            <a:r>
              <a:rPr lang="en-US" altLang="ko-KR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4:1)</a:t>
            </a:r>
            <a:endParaRPr lang="ko-KR" altLang="en-US" sz="3200" dirty="0">
              <a:solidFill>
                <a:srgbClr val="0000FF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416282" y="3396636"/>
            <a:ext cx="7629262" cy="720080"/>
          </a:xfrm>
          <a:prstGeom prst="roundRect">
            <a:avLst/>
          </a:prstGeom>
          <a:solidFill>
            <a:srgbClr val="FFFF99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しゅにあって　いっちします</a:t>
            </a:r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ko-KR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ピリピ</a:t>
            </a:r>
            <a:r>
              <a:rPr lang="en-US" altLang="ko-KR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4:2)</a:t>
            </a:r>
            <a:endParaRPr lang="ko-KR" altLang="en-US" sz="3200" dirty="0">
              <a:solidFill>
                <a:srgbClr val="0000FF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416282" y="4869160"/>
            <a:ext cx="7629262" cy="1008112"/>
          </a:xfrm>
          <a:prstGeom prst="roundRect">
            <a:avLst/>
          </a:prstGeom>
          <a:solidFill>
            <a:srgbClr val="FFFF99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しゅにあって　たがいに　たすけます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ko-KR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ピリピ</a:t>
            </a:r>
            <a:r>
              <a:rPr lang="en-US" altLang="ko-KR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4:3)</a:t>
            </a:r>
            <a:endParaRPr lang="ko-KR" altLang="en-US" sz="3200" dirty="0">
              <a:solidFill>
                <a:srgbClr val="0000FF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0339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그림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647" y="1712564"/>
            <a:ext cx="7028864" cy="4970219"/>
          </a:xfrm>
          <a:prstGeom prst="rect">
            <a:avLst/>
          </a:prstGeom>
        </p:spPr>
      </p:pic>
      <p:sp>
        <p:nvSpPr>
          <p:cNvPr id="4" name="액자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4AFC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396988" y="465272"/>
            <a:ext cx="8415166" cy="7920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 </a:t>
            </a:r>
            <a:r>
              <a:rPr lang="ja-JP" altLang="en-US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でんどうで</a:t>
            </a:r>
            <a:r>
              <a:rPr lang="ja-JP" altLang="en-US" sz="36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しの</a:t>
            </a:r>
            <a:r>
              <a:rPr lang="ja-JP" altLang="en-US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しょうにんと　なった　</a:t>
            </a:r>
            <a:endParaRPr lang="en-US" altLang="ja-JP" sz="36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6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すがたが　あります</a:t>
            </a:r>
            <a:endParaRPr lang="ko-KR" altLang="en-US" sz="3600" dirty="0">
              <a:solidFill>
                <a:srgbClr val="0000FF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8" name="모서리가 둥근 사각형 설명선 17"/>
          <p:cNvSpPr/>
          <p:nvPr/>
        </p:nvSpPr>
        <p:spPr bwMode="auto">
          <a:xfrm>
            <a:off x="539552" y="1700808"/>
            <a:ext cx="2880320" cy="792088"/>
          </a:xfrm>
          <a:prstGeom prst="wedgeRoundRectCallout">
            <a:avLst>
              <a:gd name="adj1" fmla="val -4284"/>
              <a:gd name="adj2" fmla="val 100352"/>
              <a:gd name="adj3" fmla="val 16667"/>
            </a:avLst>
          </a:prstGeom>
          <a:solidFill>
            <a:srgbClr val="AFEAFF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99000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ja-JP" altLang="en-US" sz="3200" b="1" spc="-15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よろこび</a:t>
            </a:r>
            <a:endParaRPr lang="en-US" altLang="ja-JP" sz="3200" b="1" spc="-15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defRPr/>
            </a:pPr>
            <a:r>
              <a:rPr lang="ko-KR" altLang="en-US" sz="3200" b="1" spc="-150" dirty="0" smtClean="0">
                <a:latin typeface="ＭＳ Ｐゴシック" panose="020B0600070205080204" pitchFamily="50" charset="-128"/>
                <a:ea typeface="HY엽서M" pitchFamily="18" charset="-127"/>
              </a:rPr>
              <a:t> </a:t>
            </a:r>
            <a:r>
              <a:rPr lang="en-US" altLang="ko-KR" sz="3200" b="1" spc="-15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3200" b="1" spc="-15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ピリピ</a:t>
            </a:r>
            <a:r>
              <a:rPr lang="en-US" altLang="ko-KR" sz="3200" b="1" spc="-15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4:4)</a:t>
            </a:r>
            <a:endParaRPr lang="en-US" altLang="ko-KR" sz="3200" b="1" spc="-150" dirty="0">
              <a:solidFill>
                <a:srgbClr val="0000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9" name="모서리가 둥근 사각형 설명선 18"/>
          <p:cNvSpPr/>
          <p:nvPr/>
        </p:nvSpPr>
        <p:spPr bwMode="auto">
          <a:xfrm>
            <a:off x="5148064" y="1745926"/>
            <a:ext cx="2880320" cy="792088"/>
          </a:xfrm>
          <a:prstGeom prst="wedgeRoundRectCallout">
            <a:avLst>
              <a:gd name="adj1" fmla="val -47264"/>
              <a:gd name="adj2" fmla="val 119888"/>
              <a:gd name="adj3" fmla="val 16667"/>
            </a:avLst>
          </a:prstGeom>
          <a:solidFill>
            <a:srgbClr val="FFFF99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99000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ja-JP" altLang="en-US" sz="3200" b="1" spc="-15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かんよう</a:t>
            </a:r>
            <a:r>
              <a:rPr lang="ko-KR" altLang="en-US" sz="3200" b="1" spc="-150" dirty="0" smtClean="0">
                <a:latin typeface="ＭＳ Ｐゴシック" panose="020B0600070205080204" pitchFamily="50" charset="-128"/>
                <a:ea typeface="HY엽서M" pitchFamily="18" charset="-127"/>
              </a:rPr>
              <a:t> </a:t>
            </a:r>
            <a:endParaRPr lang="en-US" altLang="ko-KR" sz="3200" b="1" spc="-150" dirty="0" smtClean="0">
              <a:latin typeface="ＭＳ Ｐゴシック" panose="020B0600070205080204" pitchFamily="50" charset="-128"/>
              <a:ea typeface="HY엽서M" pitchFamily="18" charset="-127"/>
            </a:endParaRPr>
          </a:p>
          <a:p>
            <a:pPr algn="ctr">
              <a:defRPr/>
            </a:pPr>
            <a:r>
              <a:rPr lang="en-US" altLang="ko-KR" sz="3200" b="1" spc="-15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3200" b="1" spc="-15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ピリピ</a:t>
            </a:r>
            <a:r>
              <a:rPr lang="en-US" altLang="ko-KR" sz="3200" b="1" spc="-15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4:5)</a:t>
            </a:r>
            <a:endParaRPr lang="en-US" altLang="ko-KR" sz="3200" b="1" spc="-150" dirty="0">
              <a:solidFill>
                <a:srgbClr val="0000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0" name="모서리가 둥근 사각형 설명선 19"/>
          <p:cNvSpPr/>
          <p:nvPr/>
        </p:nvSpPr>
        <p:spPr bwMode="auto">
          <a:xfrm>
            <a:off x="570533" y="5229200"/>
            <a:ext cx="2880320" cy="792088"/>
          </a:xfrm>
          <a:prstGeom prst="wedgeRoundRectCallout">
            <a:avLst>
              <a:gd name="adj1" fmla="val 33812"/>
              <a:gd name="adj2" fmla="val -125203"/>
              <a:gd name="adj3" fmla="val 16667"/>
            </a:avLst>
          </a:prstGeom>
          <a:solidFill>
            <a:srgbClr val="FFCCFF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99000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ja-JP" altLang="en-US" sz="3200" b="1" spc="-15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かんしゃ</a:t>
            </a:r>
            <a:r>
              <a:rPr lang="ko-KR" altLang="en-US" sz="3200" b="1" spc="-150" dirty="0" smtClean="0">
                <a:latin typeface="ＭＳ Ｐゴシック" panose="020B0600070205080204" pitchFamily="50" charset="-128"/>
                <a:ea typeface="HY엽서M" pitchFamily="18" charset="-127"/>
              </a:rPr>
              <a:t> </a:t>
            </a:r>
            <a:endParaRPr lang="en-US" altLang="ko-KR" sz="3200" b="1" spc="-15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defRPr/>
            </a:pPr>
            <a:r>
              <a:rPr lang="en-US" altLang="ko-KR" sz="3200" b="1" spc="-15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3200" b="1" spc="-15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ピリピ</a:t>
            </a:r>
            <a:r>
              <a:rPr lang="en-US" altLang="ko-KR" sz="3200" b="1" spc="-15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4:6)</a:t>
            </a:r>
            <a:endParaRPr lang="en-US" altLang="ko-KR" sz="3200" b="1" spc="-150" dirty="0">
              <a:solidFill>
                <a:srgbClr val="0000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1" name="모서리가 둥근 사각형 설명선 20"/>
          <p:cNvSpPr/>
          <p:nvPr/>
        </p:nvSpPr>
        <p:spPr bwMode="auto">
          <a:xfrm>
            <a:off x="5233893" y="5229200"/>
            <a:ext cx="2880320" cy="792088"/>
          </a:xfrm>
          <a:prstGeom prst="wedgeRoundRectCallout">
            <a:avLst>
              <a:gd name="adj1" fmla="val -40914"/>
              <a:gd name="adj2" fmla="val -93235"/>
              <a:gd name="adj3" fmla="val 16667"/>
            </a:avLst>
          </a:prstGeom>
          <a:solidFill>
            <a:srgbClr val="CCFFCC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99000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ja-JP" altLang="en-US" sz="3200" b="1" spc="-15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こたえ</a:t>
            </a:r>
            <a:endParaRPr lang="en-US" altLang="ja-JP" sz="3200" b="1" spc="-15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defRPr/>
            </a:pPr>
            <a:r>
              <a:rPr lang="ko-KR" altLang="en-US" sz="3200" b="1" spc="-150" dirty="0" smtClean="0">
                <a:latin typeface="ＭＳ Ｐゴシック" panose="020B0600070205080204" pitchFamily="50" charset="-128"/>
                <a:ea typeface="HY엽서M" pitchFamily="18" charset="-127"/>
              </a:rPr>
              <a:t> </a:t>
            </a:r>
            <a:r>
              <a:rPr lang="en-US" altLang="ko-KR" sz="3200" b="1" spc="-15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3200" b="1" spc="-15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ピリピ</a:t>
            </a:r>
            <a:r>
              <a:rPr lang="en-US" altLang="ko-KR" sz="3200" b="1" spc="-15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4:7)</a:t>
            </a:r>
            <a:endParaRPr lang="en-US" altLang="ko-KR" sz="3200" b="1" spc="-150" dirty="0">
              <a:solidFill>
                <a:srgbClr val="0000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469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75739"/>
            <a:ext cx="8928992" cy="5782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액자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4AFC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396988" y="465272"/>
            <a:ext cx="8415166" cy="7920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3. </a:t>
            </a:r>
            <a:r>
              <a:rPr lang="ja-JP" altLang="en-US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でんどうで</a:t>
            </a:r>
            <a:r>
              <a:rPr lang="ja-JP" altLang="en-US" sz="36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しの</a:t>
            </a:r>
            <a:r>
              <a:rPr lang="ja-JP" altLang="en-US" sz="36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みが　あります</a:t>
            </a:r>
            <a:endParaRPr lang="ko-KR" altLang="en-US" sz="3600" dirty="0">
              <a:solidFill>
                <a:srgbClr val="0000FF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399122" y="1772816"/>
            <a:ext cx="6909182" cy="720080"/>
          </a:xfrm>
          <a:prstGeom prst="roundRect">
            <a:avLst/>
          </a:prstGeom>
          <a:solidFill>
            <a:srgbClr val="FFFF99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しゅにあって　よろこびます</a:t>
            </a:r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ko-KR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ピリピ</a:t>
            </a:r>
            <a:r>
              <a:rPr lang="en-US" altLang="ko-KR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4:10)</a:t>
            </a:r>
            <a:endParaRPr lang="ko-KR" altLang="en-US" sz="3200" dirty="0">
              <a:solidFill>
                <a:srgbClr val="0000FF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00758"/>
            <a:ext cx="3456384" cy="4062645"/>
          </a:xfrm>
          <a:prstGeom prst="rect">
            <a:avLst/>
          </a:prstGeom>
          <a:noFill/>
          <a:ln>
            <a:noFill/>
          </a:ln>
          <a:effectLst>
            <a:outerShdw blurRad="101600" dist="101600" dir="17819991" algn="ctr" rotWithShape="0">
              <a:schemeClr val="bg2">
                <a:alpha val="31033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모서리가 둥근 직사각형 11"/>
          <p:cNvSpPr/>
          <p:nvPr/>
        </p:nvSpPr>
        <p:spPr>
          <a:xfrm>
            <a:off x="365484" y="3130937"/>
            <a:ext cx="8413032" cy="1011577"/>
          </a:xfrm>
          <a:prstGeom prst="roundRect">
            <a:avLst/>
          </a:prstGeom>
          <a:solidFill>
            <a:srgbClr val="FFFF99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かみさまが　くださった　ことに　まんぞくします</a:t>
            </a:r>
            <a:r>
              <a:rPr lang="en-US" altLang="ko-KR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ピリピ</a:t>
            </a:r>
            <a:r>
              <a:rPr lang="en-US" altLang="ko-KR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4:11-12)</a:t>
            </a:r>
            <a:endParaRPr lang="ko-KR" altLang="en-US" sz="3200" dirty="0">
              <a:solidFill>
                <a:srgbClr val="0000FF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399122" y="4437112"/>
            <a:ext cx="7832389" cy="948800"/>
          </a:xfrm>
          <a:prstGeom prst="roundRect">
            <a:avLst/>
          </a:prstGeom>
          <a:solidFill>
            <a:srgbClr val="FFFF99"/>
          </a:soli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わたしたちの　げんじゅう</a:t>
            </a:r>
            <a:r>
              <a:rPr lang="ja-JP" altLang="en-US" sz="32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しょは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どこですか</a:t>
            </a:r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ko-KR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ピリピ</a:t>
            </a:r>
            <a:r>
              <a:rPr lang="en-US" altLang="ko-KR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4:13)</a:t>
            </a:r>
            <a:endParaRPr lang="ko-KR" altLang="en-US" sz="3200" dirty="0">
              <a:solidFill>
                <a:srgbClr val="0000FF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5677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647" y="1712564"/>
            <a:ext cx="7028864" cy="4970219"/>
          </a:xfrm>
          <a:prstGeom prst="rect">
            <a:avLst/>
          </a:prstGeom>
        </p:spPr>
      </p:pic>
      <p:sp>
        <p:nvSpPr>
          <p:cNvPr id="4" name="액자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4AFC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364417" y="620688"/>
            <a:ext cx="8415166" cy="14401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わたしたちは　どんな　じょうきょうでも</a:t>
            </a:r>
            <a:endParaRPr lang="en-US" altLang="ja-JP" sz="3200" dirty="0" smtClean="0">
              <a:solidFill>
                <a:srgbClr val="0000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キリストの　なかに　いる　ために　</a:t>
            </a:r>
            <a:endParaRPr lang="en-US" altLang="ja-JP" sz="3200" dirty="0" smtClean="0">
              <a:solidFill>
                <a:srgbClr val="0000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なにも　おもいわずらう　ひつようが　ありません。</a:t>
            </a:r>
            <a:endParaRPr lang="ko-KR" altLang="en-US" sz="3200" dirty="0">
              <a:solidFill>
                <a:srgbClr val="0000FF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2865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Rectangle 5"/>
          <p:cNvSpPr>
            <a:spLocks/>
          </p:cNvSpPr>
          <p:nvPr/>
        </p:nvSpPr>
        <p:spPr bwMode="auto">
          <a:xfrm>
            <a:off x="900783" y="2277070"/>
            <a:ext cx="7340203" cy="355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30000"/>
              </a:lnSpc>
            </a:pPr>
            <a:endParaRPr lang="en-US" altLang="ko-KR" sz="3100" dirty="0">
              <a:latin typeface="KT&amp;G 상상제목 B" pitchFamily="2" charset="-127"/>
              <a:ea typeface="KT&amp;G 상상제목 B" pitchFamily="2" charset="-127"/>
              <a:cs typeface="Arial" pitchFamily="34" charset="0"/>
              <a:sym typeface="KT&amp;G 상상제목OTF B"/>
            </a:endParaRPr>
          </a:p>
        </p:txBody>
      </p:sp>
      <p:sp>
        <p:nvSpPr>
          <p:cNvPr id="8" name="액자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4AFC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91" y="2886860"/>
            <a:ext cx="8503018" cy="3855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모서리가 둥근 사각형 설명선 9"/>
          <p:cNvSpPr/>
          <p:nvPr/>
        </p:nvSpPr>
        <p:spPr bwMode="auto">
          <a:xfrm>
            <a:off x="223138" y="4293096"/>
            <a:ext cx="3456384" cy="1434455"/>
          </a:xfrm>
          <a:prstGeom prst="wedgeRoundRectCallout">
            <a:avLst>
              <a:gd name="adj1" fmla="val 65338"/>
              <a:gd name="adj2" fmla="val -31704"/>
              <a:gd name="adj3" fmla="val 16667"/>
            </a:avLst>
          </a:prstGeom>
          <a:solidFill>
            <a:srgbClr val="FFCCFF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99000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ja-JP" altLang="en-US" sz="3200" b="1" spc="-15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こくいん　された　</a:t>
            </a:r>
            <a:endParaRPr lang="en-US" altLang="ja-JP" sz="3200" b="1" spc="-15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defRPr/>
            </a:pPr>
            <a:r>
              <a:rPr lang="ja-JP" altLang="en-US" sz="3200" b="1" spc="-15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ことは　かならず　こたえられます</a:t>
            </a:r>
            <a:endParaRPr lang="en-US" altLang="ko-KR" sz="3200" b="1" spc="-15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2" name="모서리가 둥근 사각형 설명선 11"/>
          <p:cNvSpPr/>
          <p:nvPr/>
        </p:nvSpPr>
        <p:spPr bwMode="auto">
          <a:xfrm>
            <a:off x="2915816" y="980728"/>
            <a:ext cx="3312368" cy="1384860"/>
          </a:xfrm>
          <a:prstGeom prst="wedgeRoundRectCallout">
            <a:avLst>
              <a:gd name="adj1" fmla="val 9455"/>
              <a:gd name="adj2" fmla="val 88551"/>
              <a:gd name="adj3" fmla="val 16667"/>
            </a:avLst>
          </a:prstGeom>
          <a:solidFill>
            <a:srgbClr val="AFEAFF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99000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ja-JP" altLang="en-US" sz="3200" b="1" spc="-15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ねを　おろす　</a:t>
            </a:r>
            <a:endParaRPr lang="en-US" altLang="ja-JP" sz="3200" b="1" spc="-15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defRPr/>
            </a:pPr>
            <a:r>
              <a:rPr lang="ja-JP" altLang="en-US" sz="3200" b="1" spc="-15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とおりに　みが　</a:t>
            </a:r>
            <a:endParaRPr lang="en-US" altLang="ja-JP" sz="3200" b="1" spc="-15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defRPr/>
            </a:pPr>
            <a:r>
              <a:rPr lang="ja-JP" altLang="en-US" sz="3200" b="1" spc="-15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むすびます</a:t>
            </a:r>
            <a:endParaRPr lang="en-US" altLang="ko-KR" sz="3200" b="1" spc="-15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3" name="모서리가 둥근 사각형 설명선 12"/>
          <p:cNvSpPr/>
          <p:nvPr/>
        </p:nvSpPr>
        <p:spPr bwMode="auto">
          <a:xfrm>
            <a:off x="5498334" y="4293096"/>
            <a:ext cx="3312368" cy="2059262"/>
          </a:xfrm>
          <a:prstGeom prst="wedgeRoundRectCallout">
            <a:avLst>
              <a:gd name="adj1" fmla="val -52557"/>
              <a:gd name="adj2" fmla="val -56029"/>
              <a:gd name="adj3" fmla="val 16667"/>
            </a:avLst>
          </a:prstGeom>
          <a:solidFill>
            <a:srgbClr val="FFFF99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99000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ja-JP" altLang="en-US" sz="3200" b="1" spc="-15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たいしつに　</a:t>
            </a:r>
            <a:endParaRPr lang="en-US" altLang="ja-JP" sz="3200" b="1" spc="-15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defRPr/>
            </a:pPr>
            <a:r>
              <a:rPr lang="ja-JP" altLang="en-US" sz="3200" b="1" spc="-15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なった　とおりに　せいかつが　</a:t>
            </a:r>
            <a:endParaRPr lang="en-US" altLang="ja-JP" sz="3200" b="1" spc="-15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defRPr/>
            </a:pPr>
            <a:r>
              <a:rPr lang="ja-JP" altLang="en-US" sz="3200" b="1" spc="-15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けっ</a:t>
            </a:r>
            <a:r>
              <a:rPr lang="ja-JP" altLang="en-US" sz="3200" b="1" spc="-15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ていされます</a:t>
            </a:r>
            <a:endParaRPr lang="en-US" altLang="ko-KR" sz="3200" b="1" spc="-15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071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/>
          </p:cNvSpPr>
          <p:nvPr/>
        </p:nvSpPr>
        <p:spPr bwMode="auto">
          <a:xfrm>
            <a:off x="-35719" y="-5976"/>
            <a:ext cx="9144000" cy="68580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ko-KR" altLang="en-US"/>
          </a:p>
        </p:txBody>
      </p:sp>
      <p:pic>
        <p:nvPicPr>
          <p:cNvPr id="100354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85867"/>
            <a:ext cx="8712968" cy="523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모서리가 둥근 직사각형 15"/>
          <p:cNvSpPr/>
          <p:nvPr/>
        </p:nvSpPr>
        <p:spPr>
          <a:xfrm>
            <a:off x="287231" y="3421957"/>
            <a:ext cx="8497529" cy="1060344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rgbClr val="C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こんしゅうに　じっせんすることを　</a:t>
            </a:r>
            <a:endParaRPr lang="en-US" altLang="ja-JP" sz="3200" dirty="0" smtClean="0">
              <a:solidFill>
                <a:srgbClr val="C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rgbClr val="C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フォーラムしよう</a:t>
            </a:r>
            <a:endParaRPr lang="en-US" altLang="ko-KR" sz="3200" dirty="0" smtClean="0">
              <a:solidFill>
                <a:srgbClr val="C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8" name="모서리가 둥근 직사각형 14"/>
          <p:cNvSpPr/>
          <p:nvPr/>
        </p:nvSpPr>
        <p:spPr>
          <a:xfrm>
            <a:off x="263802" y="2034909"/>
            <a:ext cx="8497529" cy="1000189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rgbClr val="0000FF"/>
                </a:solidFill>
                <a:latin typeface="ＭＳ Ｐゴシック" panose="020B0600070205080204" pitchFamily="50" charset="-128"/>
              </a:rPr>
              <a:t>みことばの　なかで　いちばん　こころに　</a:t>
            </a:r>
            <a:endParaRPr lang="en-US" altLang="ja-JP" sz="3200" dirty="0">
              <a:solidFill>
                <a:srgbClr val="0000FF"/>
              </a:solidFill>
              <a:latin typeface="ＭＳ Ｐゴシック" panose="020B0600070205080204" pitchFamily="50" charset="-128"/>
            </a:endParaRPr>
          </a:p>
          <a:p>
            <a:pPr algn="ctr"/>
            <a:r>
              <a:rPr lang="ja-JP" altLang="en-US" sz="3200" dirty="0">
                <a:solidFill>
                  <a:srgbClr val="0000FF"/>
                </a:solidFill>
                <a:latin typeface="ＭＳ Ｐゴシック" panose="020B0600070205080204" pitchFamily="50" charset="-128"/>
              </a:rPr>
              <a:t>のこった　ことを　フォーラム</a:t>
            </a:r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</a:rPr>
              <a:t>しよう</a:t>
            </a:r>
            <a:endParaRPr lang="en-US" altLang="ko-KR" sz="3200" dirty="0" smtClean="0">
              <a:solidFill>
                <a:srgbClr val="0000FF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9" name="Oval 2"/>
          <p:cNvSpPr>
            <a:spLocks/>
          </p:cNvSpPr>
          <p:nvPr/>
        </p:nvSpPr>
        <p:spPr bwMode="auto">
          <a:xfrm>
            <a:off x="285749" y="548680"/>
            <a:ext cx="892969" cy="892969"/>
          </a:xfrm>
          <a:prstGeom prst="ellipse">
            <a:avLst/>
          </a:prstGeom>
          <a:solidFill>
            <a:srgbClr val="FFC000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フォ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0" name="Oval 3"/>
          <p:cNvSpPr>
            <a:spLocks/>
          </p:cNvSpPr>
          <p:nvPr/>
        </p:nvSpPr>
        <p:spPr bwMode="auto">
          <a:xfrm>
            <a:off x="1229810" y="548681"/>
            <a:ext cx="892969" cy="892969"/>
          </a:xfrm>
          <a:prstGeom prst="ellipse">
            <a:avLst/>
          </a:prstGeom>
          <a:solidFill>
            <a:srgbClr val="FFCCFF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ja-JP" altLang="en-U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ー</a:t>
            </a:r>
            <a:endParaRPr lang="ko-KR" alt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1" name="Oval 4"/>
          <p:cNvSpPr>
            <a:spLocks/>
          </p:cNvSpPr>
          <p:nvPr/>
        </p:nvSpPr>
        <p:spPr bwMode="auto">
          <a:xfrm>
            <a:off x="2134195" y="548681"/>
            <a:ext cx="1002910" cy="892969"/>
          </a:xfrm>
          <a:prstGeom prst="ellipse">
            <a:avLst/>
          </a:prstGeom>
          <a:solidFill>
            <a:srgbClr val="F3EB00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ラム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2" name="Oval 5"/>
          <p:cNvSpPr>
            <a:spLocks/>
          </p:cNvSpPr>
          <p:nvPr/>
        </p:nvSpPr>
        <p:spPr bwMode="auto">
          <a:xfrm>
            <a:off x="3214986" y="548681"/>
            <a:ext cx="892969" cy="892969"/>
          </a:xfrm>
          <a:prstGeom prst="ellipse">
            <a:avLst/>
          </a:prstGeom>
          <a:solidFill>
            <a:schemeClr val="accent3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ja-JP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し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3" name="Oval 6"/>
          <p:cNvSpPr>
            <a:spLocks/>
          </p:cNvSpPr>
          <p:nvPr/>
        </p:nvSpPr>
        <p:spPr bwMode="auto">
          <a:xfrm>
            <a:off x="5000924" y="562020"/>
            <a:ext cx="892969" cy="892969"/>
          </a:xfrm>
          <a:prstGeom prst="ellipse">
            <a:avLst/>
          </a:prstGeom>
          <a:solidFill>
            <a:srgbClr val="00B0F0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こく</a:t>
            </a:r>
            <a:endParaRPr lang="ko-KR" alt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4" name="Oval 7"/>
          <p:cNvSpPr>
            <a:spLocks/>
          </p:cNvSpPr>
          <p:nvPr/>
        </p:nvSpPr>
        <p:spPr bwMode="auto">
          <a:xfrm>
            <a:off x="5944986" y="548681"/>
            <a:ext cx="997536" cy="892969"/>
          </a:xfrm>
          <a:prstGeom prst="ellipse">
            <a:avLst/>
          </a:prstGeom>
          <a:solidFill>
            <a:srgbClr val="66FF66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いん</a:t>
            </a:r>
            <a:endParaRPr lang="ko-KR" altLang="en-US" sz="44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5" name="Oval 8"/>
          <p:cNvSpPr>
            <a:spLocks/>
          </p:cNvSpPr>
          <p:nvPr/>
        </p:nvSpPr>
        <p:spPr bwMode="auto">
          <a:xfrm>
            <a:off x="6942521" y="548681"/>
            <a:ext cx="892969" cy="892969"/>
          </a:xfrm>
          <a:prstGeom prst="ellipse">
            <a:avLst/>
          </a:prstGeom>
          <a:solidFill>
            <a:srgbClr val="FFCCFF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ja-JP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し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6" name="Oval 9"/>
          <p:cNvSpPr>
            <a:spLocks/>
          </p:cNvSpPr>
          <p:nvPr/>
        </p:nvSpPr>
        <p:spPr bwMode="auto">
          <a:xfrm>
            <a:off x="7858123" y="548681"/>
            <a:ext cx="892969" cy="892969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よう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7" name="Oval 5"/>
          <p:cNvSpPr>
            <a:spLocks/>
          </p:cNvSpPr>
          <p:nvPr/>
        </p:nvSpPr>
        <p:spPr bwMode="auto">
          <a:xfrm>
            <a:off x="4030074" y="548681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ja-JP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て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8" name="모서리가 둥근 직사각형 16"/>
          <p:cNvSpPr/>
          <p:nvPr/>
        </p:nvSpPr>
        <p:spPr>
          <a:xfrm>
            <a:off x="307555" y="4869160"/>
            <a:ext cx="8473978" cy="864096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でんどう　たいし</a:t>
            </a:r>
            <a:r>
              <a:rPr lang="ja-JP" altLang="en-US" sz="32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ょうしゃを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きめて　いのろう</a:t>
            </a:r>
            <a:endParaRPr lang="en-US" altLang="ko-KR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141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8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2198</TotalTime>
  <Words>115</Words>
  <Application>Microsoft Office PowerPoint</Application>
  <PresentationFormat>画面に合わせる (4:3)</PresentationFormat>
  <Paragraphs>63</Paragraphs>
  <Slides>9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9" baseType="lpstr">
      <vt:lpstr>굴림</vt:lpstr>
      <vt:lpstr>HY견고딕</vt:lpstr>
      <vt:lpstr>HY엽서M</vt:lpstr>
      <vt:lpstr>KT&amp;G 상상제목 B</vt:lpstr>
      <vt:lpstr>KT&amp;G 상상제목OTF B</vt:lpstr>
      <vt:lpstr>Lucida Grande</vt:lpstr>
      <vt:lpstr>맑은 고딕</vt:lpstr>
      <vt:lpstr>ＭＳ Ｐゴシック</vt:lpstr>
      <vt:lpstr>Arial</vt:lpstr>
      <vt:lpstr>Office 테마</vt:lpstr>
      <vt:lpstr>でんどうでしの　しょうこ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영혼사랑</dc:title>
  <dc:creator>김지영</dc:creator>
  <cp:lastModifiedBy>佐々木智香子</cp:lastModifiedBy>
  <cp:revision>258</cp:revision>
  <dcterms:created xsi:type="dcterms:W3CDTF">2017-08-25T05:53:34Z</dcterms:created>
  <dcterms:modified xsi:type="dcterms:W3CDTF">2018-06-01T23:27:09Z</dcterms:modified>
</cp:coreProperties>
</file>