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81" r:id="rId2"/>
    <p:sldId id="504" r:id="rId3"/>
    <p:sldId id="546" r:id="rId4"/>
    <p:sldId id="532" r:id="rId5"/>
    <p:sldId id="551" r:id="rId6"/>
    <p:sldId id="547" r:id="rId7"/>
    <p:sldId id="549" r:id="rId8"/>
    <p:sldId id="550" r:id="rId9"/>
    <p:sldId id="539" r:id="rId10"/>
    <p:sldId id="545" r:id="rId11"/>
    <p:sldId id="552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D03B"/>
    <a:srgbClr val="008000"/>
    <a:srgbClr val="B3FF9B"/>
    <a:srgbClr val="FFB3FF"/>
    <a:srgbClr val="FFE7FF"/>
    <a:srgbClr val="E60857"/>
    <a:srgbClr val="FFE28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31840" y="1635873"/>
            <a:ext cx="5184576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でんどうしゃと　</a:t>
            </a:r>
            <a:r>
              <a:rPr lang="en-US" altLang="ja-JP" sz="4800" dirty="0" smtClean="0">
                <a:latin typeface="+mn-ea"/>
                <a:ea typeface="+mn-ea"/>
              </a:rPr>
              <a:t/>
            </a:r>
            <a:br>
              <a:rPr lang="en-US" altLang="ja-JP" sz="4800" dirty="0" smtClean="0">
                <a:latin typeface="+mn-ea"/>
                <a:ea typeface="+mn-ea"/>
              </a:rPr>
            </a:br>
            <a:r>
              <a:rPr lang="ja-JP" altLang="en-US" sz="4800" dirty="0" smtClean="0">
                <a:latin typeface="+mn-ea"/>
                <a:ea typeface="+mn-ea"/>
              </a:rPr>
              <a:t>ともにいた</a:t>
            </a:r>
            <a:r>
              <a:rPr lang="en-US" altLang="ko-KR" sz="4800" dirty="0" smtClean="0">
                <a:latin typeface="+mn-ea"/>
                <a:ea typeface="+mn-ea"/>
              </a:rPr>
              <a:t/>
            </a:r>
            <a:br>
              <a:rPr lang="en-US" altLang="ko-KR" sz="4800" dirty="0" smtClean="0">
                <a:latin typeface="+mn-ea"/>
                <a:ea typeface="+mn-ea"/>
              </a:rPr>
            </a:b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ピレモン</a:t>
            </a:r>
            <a:endParaRPr lang="ko-KR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3538110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110" dirty="0" smtClean="0">
                <a:solidFill>
                  <a:srgbClr val="0000FF"/>
                </a:solidFill>
                <a:latin typeface="+mn-ea"/>
              </a:rPr>
              <a:t>ピレモン</a:t>
            </a:r>
            <a:r>
              <a:rPr lang="en-US" altLang="ko-KR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1:4~7</a:t>
            </a:r>
            <a:endParaRPr lang="ko-KR" altLang="en-US" sz="4000" spc="11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Aharoni" panose="02010803020104030203" pitchFamily="2" charset="-79"/>
                <a:sym typeface="헤움네모고딕162" charset="0"/>
              </a:rPr>
              <a:t>1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0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07750" y="386620"/>
            <a:ext cx="8600508" cy="867689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でんどうしゃの　いのりの　なかに　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　レムナントでしょうか</a:t>
            </a:r>
            <a:endParaRPr lang="ko-KR" altLang="en-US" sz="32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40768"/>
            <a:ext cx="8208913" cy="5603691"/>
          </a:xfrm>
          <a:prstGeom prst="rect">
            <a:avLst/>
          </a:prstGeom>
        </p:spPr>
      </p:pic>
      <p:sp>
        <p:nvSpPr>
          <p:cNvPr id="7" name="타원형 설명선 6"/>
          <p:cNvSpPr/>
          <p:nvPr/>
        </p:nvSpPr>
        <p:spPr>
          <a:xfrm>
            <a:off x="467542" y="5561856"/>
            <a:ext cx="4896545" cy="1296144"/>
          </a:xfrm>
          <a:prstGeom prst="wedgeEllipseCallout">
            <a:avLst>
              <a:gd name="adj1" fmla="val 44612"/>
              <a:gd name="adj2" fmla="val -69282"/>
            </a:avLst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それよりも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おおきな　しゅくふくは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ありません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3450951" y="1427228"/>
            <a:ext cx="4865465" cy="1353700"/>
          </a:xfrm>
          <a:prstGeom prst="wedgeEllipseCallout">
            <a:avLst>
              <a:gd name="adj1" fmla="val -35139"/>
              <a:gd name="adj2" fmla="val 72811"/>
            </a:avLst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ピレモンは　パウロの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なかに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いました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47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C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じっせんする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2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2008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C3300"/>
                </a:solidFill>
                <a:latin typeface="+mn-ea"/>
              </a:rPr>
              <a:t>だれも　おしえてくれない　せいかつ</a:t>
            </a:r>
            <a:endParaRPr lang="ko-KR" altLang="en-US" sz="3600" dirty="0">
              <a:solidFill>
                <a:srgbClr val="CC330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53" y="4655805"/>
            <a:ext cx="1925115" cy="2142162"/>
          </a:xfrm>
          <a:prstGeom prst="rect">
            <a:avLst/>
          </a:prstGeom>
        </p:spPr>
      </p:pic>
      <p:sp>
        <p:nvSpPr>
          <p:cNvPr id="13" name="타원형 설명선 12"/>
          <p:cNvSpPr/>
          <p:nvPr/>
        </p:nvSpPr>
        <p:spPr>
          <a:xfrm>
            <a:off x="25866" y="4581128"/>
            <a:ext cx="2780020" cy="1194810"/>
          </a:xfrm>
          <a:prstGeom prst="wedgeEllipseCallout">
            <a:avLst>
              <a:gd name="adj1" fmla="val 59280"/>
              <a:gd name="adj2" fmla="val 23711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べん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きょうと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みらいの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しんぱい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243465" y="3095034"/>
            <a:ext cx="2562421" cy="1066428"/>
          </a:xfrm>
          <a:prstGeom prst="wedgeEllipseCallout">
            <a:avLst>
              <a:gd name="adj1" fmla="val 62390"/>
              <a:gd name="adj2" fmla="val 84009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こたえが　ない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2814092" y="2381800"/>
            <a:ext cx="3202724" cy="1426468"/>
          </a:xfrm>
          <a:prstGeom prst="wedgeEllipseCallout">
            <a:avLst>
              <a:gd name="adj1" fmla="val -10273"/>
              <a:gd name="adj2" fmla="val 9711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かぞくや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かんきょうの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もんだい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5724128" y="3047219"/>
            <a:ext cx="3457416" cy="1522098"/>
          </a:xfrm>
          <a:prstGeom prst="wedgeEllipseCallout">
            <a:avLst>
              <a:gd name="adj1" fmla="val -60453"/>
              <a:gd name="adj2" fmla="val 78659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err="1" smtClean="0">
                <a:solidFill>
                  <a:schemeClr val="bg1"/>
                </a:solidFill>
                <a:latin typeface="+mn-ea"/>
              </a:rPr>
              <a:t>ふくいんの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ちからを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じっさいに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たいけんできない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5652120" y="4725791"/>
            <a:ext cx="3650546" cy="1426468"/>
          </a:xfrm>
          <a:prstGeom prst="wedgeEllipseCallout">
            <a:avLst>
              <a:gd name="adj1" fmla="val -63481"/>
              <a:gd name="adj2" fmla="val 1941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レムナントの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しゅくふくを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じっさいに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たいけんできない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529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0507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どうすれば　よいのでしょうか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-65754" y="3328290"/>
            <a:ext cx="3202724" cy="1426468"/>
          </a:xfrm>
          <a:prstGeom prst="wedgeEllipseCallout">
            <a:avLst>
              <a:gd name="adj1" fmla="val 61104"/>
              <a:gd name="adj2" fmla="val 44666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れきしを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みて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2732183" y="2105472"/>
            <a:ext cx="3408302" cy="1424492"/>
          </a:xfrm>
          <a:prstGeom prst="wedgeEllipseCallout">
            <a:avLst>
              <a:gd name="adj1" fmla="val -1511"/>
              <a:gd name="adj2" fmla="val 8823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きょうかいしを　とおして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5559208" y="3212976"/>
            <a:ext cx="3650546" cy="1714500"/>
          </a:xfrm>
          <a:prstGeom prst="wedgeEllipseCallout">
            <a:avLst>
              <a:gd name="adj1" fmla="val -54373"/>
              <a:gd name="adj2" fmla="val 7026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かみさまの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みことばを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とおして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4" y="4041524"/>
            <a:ext cx="2276601" cy="279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4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-17269" y="-26517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-17269" y="3682814"/>
            <a:ext cx="17841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ヨセフ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787229" y="5971519"/>
            <a:ext cx="1665005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ダビデ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778189" y="4713581"/>
            <a:ext cx="2021350" cy="871055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イザヤ</a:t>
            </a:r>
            <a:endParaRPr lang="ko-KR" altLang="en-US" sz="2800" dirty="0">
              <a:latin typeface="+mn-ea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8" y="3300023"/>
            <a:ext cx="2031243" cy="249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모서리가 둥근 직사각형 19"/>
          <p:cNvSpPr/>
          <p:nvPr/>
        </p:nvSpPr>
        <p:spPr>
          <a:xfrm>
            <a:off x="346711" y="753344"/>
            <a:ext cx="8416039" cy="113711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C3300"/>
                </a:solidFill>
                <a:latin typeface="+mn-ea"/>
              </a:rPr>
              <a:t>７にんの　レムナントのように　じだいを　おしえる　リーダーに　なることができます</a:t>
            </a:r>
            <a:endParaRPr lang="ko-KR" altLang="en-US" sz="36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83568" y="4720540"/>
            <a:ext cx="17841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モーセ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837281" y="5619721"/>
            <a:ext cx="1894077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pc="-100" dirty="0" smtClean="0">
                <a:latin typeface="+mn-ea"/>
              </a:rPr>
              <a:t>サムエル</a:t>
            </a:r>
            <a:endParaRPr lang="ko-KR" altLang="en-US" sz="2400" spc="-100" dirty="0">
              <a:latin typeface="+mn-ea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618049" y="5656181"/>
            <a:ext cx="1967411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エリヤ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308304" y="3667146"/>
            <a:ext cx="1835696" cy="871055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パウロ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028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31840" y="1635873"/>
            <a:ext cx="5184576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でんどうしゃと　</a:t>
            </a:r>
            <a:r>
              <a:rPr lang="en-US" altLang="ja-JP" sz="4800" dirty="0" smtClean="0">
                <a:latin typeface="+mn-ea"/>
                <a:ea typeface="+mn-ea"/>
              </a:rPr>
              <a:t/>
            </a:r>
            <a:br>
              <a:rPr lang="en-US" altLang="ja-JP" sz="4800" dirty="0" smtClean="0">
                <a:latin typeface="+mn-ea"/>
                <a:ea typeface="+mn-ea"/>
              </a:rPr>
            </a:br>
            <a:r>
              <a:rPr lang="ja-JP" altLang="en-US" sz="4800" dirty="0" smtClean="0">
                <a:latin typeface="+mn-ea"/>
                <a:ea typeface="+mn-ea"/>
              </a:rPr>
              <a:t>ともにいた</a:t>
            </a:r>
            <a:r>
              <a:rPr lang="en-US" altLang="ko-KR" sz="4800" dirty="0" smtClean="0">
                <a:latin typeface="+mn-ea"/>
                <a:ea typeface="+mn-ea"/>
              </a:rPr>
              <a:t/>
            </a:r>
            <a:br>
              <a:rPr lang="en-US" altLang="ko-KR" sz="4800" dirty="0" smtClean="0">
                <a:latin typeface="+mn-ea"/>
                <a:ea typeface="+mn-ea"/>
              </a:rPr>
            </a:b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ピレモン</a:t>
            </a:r>
            <a:endParaRPr lang="ko-KR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3538110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110" dirty="0" smtClean="0">
                <a:solidFill>
                  <a:srgbClr val="0000FF"/>
                </a:solidFill>
                <a:latin typeface="+mn-ea"/>
              </a:rPr>
              <a:t>ピレモン</a:t>
            </a:r>
            <a:r>
              <a:rPr lang="en-US" altLang="ko-KR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1:4~7</a:t>
            </a:r>
            <a:endParaRPr lang="ko-KR" altLang="en-US" sz="4000" spc="11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Aharoni" panose="02010803020104030203" pitchFamily="2" charset="-79"/>
                <a:sym typeface="헤움네모고딕162" charset="0"/>
              </a:rPr>
              <a:t>1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4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980" y="260648"/>
            <a:ext cx="8416039" cy="93610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あいさつ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ことばを　つたえました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1" y="1529485"/>
            <a:ext cx="8416038" cy="5211884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363980" y="1551345"/>
            <a:ext cx="8283649" cy="88155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、いのるたび　ピレモンを　おぼえ、かみさまに　かんしゃを　ささげました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980" y="4639591"/>
            <a:ext cx="8299692" cy="7905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ピレモンの　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しんとたちに　たいする　あいと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しんこうに　ついて　きいた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25396" y="5596539"/>
            <a:ext cx="8376859" cy="735131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あいに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よって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、しんとたちは　へいあんを　うけました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43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980" y="260648"/>
            <a:ext cx="8416039" cy="93610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ピレモンは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　ひとだった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ので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しょうか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1" y="1529485"/>
            <a:ext cx="8416038" cy="5211884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363980" y="1551345"/>
            <a:ext cx="3631956" cy="72552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パウロの　どうろうしゃ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980" y="4639591"/>
            <a:ext cx="3487940" cy="7905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コロサイきょうかいの　しどうしゃ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63980" y="5776520"/>
            <a:ext cx="3487940" cy="735131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オネシモ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しゅじん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293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980" y="260648"/>
            <a:ext cx="8416039" cy="93610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ピレモンは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オネシモを　たすけました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5" y="1340768"/>
            <a:ext cx="8388424" cy="5503943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363980" y="1551345"/>
            <a:ext cx="5936212" cy="72552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オネシモ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ピレモンの　どれいでした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980" y="4913931"/>
            <a:ext cx="5936212" cy="7905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ろうやに　とじこめられた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はんざいしゃで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63980" y="5896874"/>
            <a:ext cx="5936212" cy="735131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のちに　コロサイきょうかいの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しどうしゃに　なりました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0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41302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71746" y="332656"/>
            <a:ext cx="8600508" cy="798371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いのりを　どのように　していますか</a:t>
            </a:r>
            <a:endParaRPr lang="ko-KR" altLang="en-US" sz="32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205144" y="1736851"/>
            <a:ext cx="4366383" cy="957205"/>
          </a:xfrm>
          <a:prstGeom prst="wedgeEllipseCallout">
            <a:avLst>
              <a:gd name="adj1" fmla="val 39087"/>
              <a:gd name="adj2" fmla="val 700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しあわせな　じかん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4813302" y="1693762"/>
            <a:ext cx="3650978" cy="950556"/>
          </a:xfrm>
          <a:prstGeom prst="wedgeEllipseCallout">
            <a:avLst>
              <a:gd name="adj1" fmla="val -29525"/>
              <a:gd name="adj2" fmla="val 846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える　じかん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5469536" y="2997312"/>
            <a:ext cx="3650978" cy="950556"/>
          </a:xfrm>
          <a:prstGeom prst="wedgeEllipseCallout">
            <a:avLst>
              <a:gd name="adj1" fmla="val -29525"/>
              <a:gd name="adj2" fmla="val 846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いやされる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じかん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27" y="3356992"/>
            <a:ext cx="2054323" cy="27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타원형 설명선 12"/>
          <p:cNvSpPr/>
          <p:nvPr/>
        </p:nvSpPr>
        <p:spPr>
          <a:xfrm>
            <a:off x="1002158" y="5596237"/>
            <a:ext cx="7211692" cy="940225"/>
          </a:xfrm>
          <a:prstGeom prst="wedgeEllipseCallout">
            <a:avLst>
              <a:gd name="adj1" fmla="val 6051"/>
              <a:gd name="adj2" fmla="val -49994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경기천년제목 Medium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いのりが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なりたちます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76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4152</TotalTime>
  <Words>128</Words>
  <Application>Microsoft Office PowerPoint</Application>
  <PresentationFormat>画面に合わせる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5" baseType="lpstr">
      <vt:lpstr>Gill Sans</vt:lpstr>
      <vt:lpstr>굴림</vt:lpstr>
      <vt:lpstr>HY견고딕</vt:lpstr>
      <vt:lpstr>HY헤드라인M</vt:lpstr>
      <vt:lpstr>HY목각파임B</vt:lpstr>
      <vt:lpstr>KT&amp;G 상상제목OTF B</vt:lpstr>
      <vt:lpstr>맑은 고딕</vt:lpstr>
      <vt:lpstr>ＭＳ Ｐゴシック</vt:lpstr>
      <vt:lpstr>ヒラギノ角ゴ ProN W3</vt:lpstr>
      <vt:lpstr>경기천년제목 Medium</vt:lpstr>
      <vt:lpstr>헤움네모고딕162</vt:lpstr>
      <vt:lpstr>Aharoni</vt:lpstr>
      <vt:lpstr>Arial</vt:lpstr>
      <vt:lpstr>Office 테마</vt:lpstr>
      <vt:lpstr>でんどうしゃと　 ともにいた ピレモン</vt:lpstr>
      <vt:lpstr>PowerPoint プレゼンテーション</vt:lpstr>
      <vt:lpstr>PowerPoint プレゼンテーション</vt:lpstr>
      <vt:lpstr>PowerPoint プレゼンテーション</vt:lpstr>
      <vt:lpstr>でんどうしゃと　 ともにいた ピレモン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473</cp:revision>
  <dcterms:created xsi:type="dcterms:W3CDTF">2017-08-25T05:53:34Z</dcterms:created>
  <dcterms:modified xsi:type="dcterms:W3CDTF">2018-11-30T09:16:16Z</dcterms:modified>
</cp:coreProperties>
</file>