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81" r:id="rId2"/>
    <p:sldId id="556" r:id="rId3"/>
    <p:sldId id="557" r:id="rId4"/>
    <p:sldId id="558" r:id="rId5"/>
    <p:sldId id="559" r:id="rId6"/>
    <p:sldId id="554" r:id="rId7"/>
    <p:sldId id="555" r:id="rId8"/>
    <p:sldId id="547" r:id="rId9"/>
    <p:sldId id="552" r:id="rId10"/>
    <p:sldId id="553" r:id="rId11"/>
    <p:sldId id="545" r:id="rId12"/>
    <p:sldId id="56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000"/>
    <a:srgbClr val="0000FF"/>
    <a:srgbClr val="006600"/>
    <a:srgbClr val="FFD03B"/>
    <a:srgbClr val="B3FF9B"/>
    <a:srgbClr val="FFB3FF"/>
    <a:srgbClr val="FFE7FF"/>
    <a:srgbClr val="E60857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71800" y="1635873"/>
            <a:ext cx="6264696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でんどううんどう</a:t>
            </a:r>
            <a:r>
              <a:rPr lang="ja-JP" altLang="en-US" sz="4800" dirty="0" err="1" smtClean="0">
                <a:latin typeface="+mn-ea"/>
                <a:ea typeface="+mn-ea"/>
              </a:rPr>
              <a:t>を</a:t>
            </a:r>
            <a:r>
              <a:rPr lang="en-US" altLang="ja-JP" sz="4800" dirty="0" smtClean="0">
                <a:latin typeface="+mn-ea"/>
                <a:ea typeface="+mn-ea"/>
              </a:rPr>
              <a:t/>
            </a:r>
            <a:br>
              <a:rPr lang="en-US" altLang="ja-JP" sz="4800" dirty="0" smtClean="0">
                <a:latin typeface="+mn-ea"/>
                <a:ea typeface="+mn-ea"/>
              </a:rPr>
            </a:br>
            <a:r>
              <a:rPr lang="ja-JP" altLang="en-US" sz="4800" dirty="0" smtClean="0">
                <a:latin typeface="+mn-ea"/>
                <a:ea typeface="+mn-ea"/>
              </a:rPr>
              <a:t>おこした</a:t>
            </a:r>
            <a:r>
              <a:rPr lang="en-US" altLang="ko-KR" sz="4800" dirty="0" smtClean="0">
                <a:latin typeface="+mn-ea"/>
                <a:ea typeface="+mn-ea"/>
              </a:rPr>
              <a:t/>
            </a:r>
            <a:br>
              <a:rPr lang="en-US" altLang="ko-KR" sz="4800" dirty="0" smtClean="0">
                <a:latin typeface="+mn-ea"/>
                <a:ea typeface="+mn-ea"/>
              </a:rPr>
            </a:b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コロサイきょうかい</a:t>
            </a:r>
            <a:endParaRPr lang="ko-KR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602937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110" dirty="0" smtClean="0">
                <a:solidFill>
                  <a:srgbClr val="0000FF"/>
                </a:solidFill>
                <a:latin typeface="+mn-ea"/>
              </a:rPr>
              <a:t>ピレモン</a:t>
            </a:r>
            <a:r>
              <a:rPr lang="en-US" altLang="ko-KR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1:5~7</a:t>
            </a:r>
            <a:endParaRPr lang="ko-KR" altLang="en-US" sz="4000" spc="11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Aharoni" panose="02010803020104030203" pitchFamily="2" charset="-79"/>
                <a:sym typeface="헤움네모고딕162" charset="0"/>
              </a:rPr>
              <a:t>2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0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980" y="260648"/>
            <a:ext cx="8416039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ところが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つたえられました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" b="3382"/>
          <a:stretch/>
        </p:blipFill>
        <p:spPr>
          <a:xfrm>
            <a:off x="452445" y="1601416"/>
            <a:ext cx="8239107" cy="5256584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363980" y="1459786"/>
            <a:ext cx="7736412" cy="928228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エパフラスによって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つたえられました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4:12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980" y="2497873"/>
            <a:ext cx="7880428" cy="589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ピレモン、アルキポなど　りっぱな　でし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いました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63980" y="5589240"/>
            <a:ext cx="6802090" cy="856797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パウロの　とくべついのりの　なかに　ある　きょうかいでした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993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079" y="476672"/>
            <a:ext cx="9144000" cy="864096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07750" y="386620"/>
            <a:ext cx="8600508" cy="1386196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まわりにも　コロサイの　ように　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すてられた　げんばが　あるかを　かんがえて</a:t>
            </a:r>
            <a:endParaRPr lang="en-US" altLang="ja-JP" sz="32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　ために　いのりましょう</a:t>
            </a:r>
            <a:endParaRPr lang="ko-KR" altLang="en-US" sz="3200" dirty="0">
              <a:solidFill>
                <a:srgbClr val="CC33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02" y="4105344"/>
            <a:ext cx="4094793" cy="27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47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ついて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いちばん　こころに　</a:t>
            </a:r>
            <a:endParaRPr lang="en-US" altLang="ja-JP" sz="3200" dirty="0">
              <a:solidFill>
                <a:srgbClr val="C00000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じっせんする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1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2008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C3300"/>
                </a:solidFill>
                <a:latin typeface="+mn-ea"/>
              </a:rPr>
              <a:t>だれも　おしえてくれない　せいかつ</a:t>
            </a:r>
            <a:endParaRPr lang="ko-KR" altLang="en-US" sz="3600" dirty="0">
              <a:solidFill>
                <a:srgbClr val="CC3300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53" y="4655805"/>
            <a:ext cx="1925115" cy="2142162"/>
          </a:xfrm>
          <a:prstGeom prst="rect">
            <a:avLst/>
          </a:prstGeom>
        </p:spPr>
      </p:pic>
      <p:sp>
        <p:nvSpPr>
          <p:cNvPr id="13" name="타원형 설명선 12"/>
          <p:cNvSpPr/>
          <p:nvPr/>
        </p:nvSpPr>
        <p:spPr>
          <a:xfrm>
            <a:off x="25866" y="4581128"/>
            <a:ext cx="2780020" cy="1194810"/>
          </a:xfrm>
          <a:prstGeom prst="wedgeEllipseCallout">
            <a:avLst>
              <a:gd name="adj1" fmla="val 59280"/>
              <a:gd name="adj2" fmla="val 2371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べん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きょうと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みらいの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しんぱい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243465" y="3095034"/>
            <a:ext cx="2562421" cy="1066428"/>
          </a:xfrm>
          <a:prstGeom prst="wedgeEllipseCallout">
            <a:avLst>
              <a:gd name="adj1" fmla="val 62390"/>
              <a:gd name="adj2" fmla="val 8400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こたえが　ない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2814092" y="2381800"/>
            <a:ext cx="3202724" cy="1426468"/>
          </a:xfrm>
          <a:prstGeom prst="wedgeEllipseCallout">
            <a:avLst>
              <a:gd name="adj1" fmla="val -10273"/>
              <a:gd name="adj2" fmla="val 9711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かぞくや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かんきょうの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もんだい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5724128" y="3047219"/>
            <a:ext cx="3457416" cy="1522098"/>
          </a:xfrm>
          <a:prstGeom prst="wedgeEllipseCallout">
            <a:avLst>
              <a:gd name="adj1" fmla="val -60453"/>
              <a:gd name="adj2" fmla="val 7865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err="1" smtClean="0">
                <a:solidFill>
                  <a:schemeClr val="bg1"/>
                </a:solidFill>
                <a:latin typeface="+mn-ea"/>
              </a:rPr>
              <a:t>ふくいんの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ちからを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じっさいに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たいけんできない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5652120" y="4725791"/>
            <a:ext cx="3650546" cy="1426468"/>
          </a:xfrm>
          <a:prstGeom prst="wedgeEllipseCallout">
            <a:avLst>
              <a:gd name="adj1" fmla="val -63481"/>
              <a:gd name="adj2" fmla="val 1941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レムナントの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しゅくふくを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じっさいに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たいけんできない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276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70507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どうすれば　よいのでしょうか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-65754" y="3328290"/>
            <a:ext cx="3202724" cy="1426468"/>
          </a:xfrm>
          <a:prstGeom prst="wedgeEllipseCallout">
            <a:avLst>
              <a:gd name="adj1" fmla="val 61104"/>
              <a:gd name="adj2" fmla="val 4466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れきしを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みて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2732183" y="2105472"/>
            <a:ext cx="3408302" cy="1424492"/>
          </a:xfrm>
          <a:prstGeom prst="wedgeEllipseCallout">
            <a:avLst>
              <a:gd name="adj1" fmla="val -1511"/>
              <a:gd name="adj2" fmla="val 8823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きょうかいしを　とおして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5559208" y="3212976"/>
            <a:ext cx="3650546" cy="1714500"/>
          </a:xfrm>
          <a:prstGeom prst="wedgeEllipseCallout">
            <a:avLst>
              <a:gd name="adj1" fmla="val -54373"/>
              <a:gd name="adj2" fmla="val 7026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かみさまの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みことばを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とおして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まなぼう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14" y="4041524"/>
            <a:ext cx="2276601" cy="279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36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-17269" y="-26517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-17269" y="3682814"/>
            <a:ext cx="17841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ヨセフ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787229" y="5971519"/>
            <a:ext cx="1665005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ダビデ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6778189" y="4713581"/>
            <a:ext cx="2021350" cy="871055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イザヤ</a:t>
            </a:r>
            <a:endParaRPr lang="ko-KR" altLang="en-US" sz="2800" dirty="0">
              <a:latin typeface="+mn-ea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8" y="3300023"/>
            <a:ext cx="2031243" cy="249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모서리가 둥근 직사각형 19"/>
          <p:cNvSpPr/>
          <p:nvPr/>
        </p:nvSpPr>
        <p:spPr>
          <a:xfrm>
            <a:off x="346711" y="753344"/>
            <a:ext cx="8416039" cy="1137118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CC3300"/>
                </a:solidFill>
                <a:latin typeface="+mn-ea"/>
              </a:rPr>
              <a:t>７にんの　レムナントのように　じだいを　おしえる　リーダーに　なることができます</a:t>
            </a:r>
            <a:endParaRPr lang="ko-KR" altLang="en-US" sz="36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83568" y="4720540"/>
            <a:ext cx="178413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モーセ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837281" y="5619721"/>
            <a:ext cx="1894077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pc="-100" dirty="0" smtClean="0">
                <a:latin typeface="+mn-ea"/>
              </a:rPr>
              <a:t>サムエル</a:t>
            </a:r>
            <a:endParaRPr lang="ko-KR" altLang="en-US" sz="2400" spc="-100" dirty="0">
              <a:latin typeface="+mn-ea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5618049" y="5656181"/>
            <a:ext cx="1967411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エリヤ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308304" y="3667146"/>
            <a:ext cx="1835696" cy="871055"/>
          </a:xfrm>
          <a:prstGeom prst="ellipse">
            <a:avLst/>
          </a:prstGeom>
          <a:solidFill>
            <a:srgbClr val="E608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パウロ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7075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-31750" y="1072794"/>
            <a:ext cx="9175750" cy="3509963"/>
          </a:xfrm>
          <a:custGeom>
            <a:avLst/>
            <a:gdLst>
              <a:gd name="T0" fmla="*/ 0 w 21600"/>
              <a:gd name="T1" fmla="*/ 4018 h 21600"/>
              <a:gd name="T2" fmla="*/ 21516 w 21600"/>
              <a:gd name="T3" fmla="*/ 0 h 21600"/>
              <a:gd name="T4" fmla="*/ 21600 w 21600"/>
              <a:gd name="T5" fmla="*/ 21600 h 21600"/>
              <a:gd name="T6" fmla="*/ 2 w 21600"/>
              <a:gd name="T7" fmla="*/ 15900 h 21600"/>
              <a:gd name="T8" fmla="*/ 0 w 21600"/>
              <a:gd name="T9" fmla="*/ 4018 h 21600"/>
              <a:gd name="T10" fmla="*/ 0 w 21600"/>
              <a:gd name="T11" fmla="*/ 40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0" y="4018"/>
                </a:moveTo>
                <a:lnTo>
                  <a:pt x="21516" y="0"/>
                </a:lnTo>
                <a:lnTo>
                  <a:pt x="21600" y="21600"/>
                </a:lnTo>
                <a:lnTo>
                  <a:pt x="2" y="15900"/>
                </a:lnTo>
                <a:lnTo>
                  <a:pt x="0" y="4018"/>
                </a:lnTo>
                <a:close/>
                <a:moveTo>
                  <a:pt x="0" y="4018"/>
                </a:move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71800" y="1635873"/>
            <a:ext cx="6264696" cy="1537329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でんどううんどう</a:t>
            </a:r>
            <a:r>
              <a:rPr lang="ja-JP" altLang="en-US" sz="4800" dirty="0" err="1" smtClean="0">
                <a:latin typeface="+mn-ea"/>
                <a:ea typeface="+mn-ea"/>
              </a:rPr>
              <a:t>を</a:t>
            </a:r>
            <a:r>
              <a:rPr lang="en-US" altLang="ja-JP" sz="4800" dirty="0" smtClean="0">
                <a:latin typeface="+mn-ea"/>
                <a:ea typeface="+mn-ea"/>
              </a:rPr>
              <a:t/>
            </a:r>
            <a:br>
              <a:rPr lang="en-US" altLang="ja-JP" sz="4800" dirty="0" smtClean="0">
                <a:latin typeface="+mn-ea"/>
                <a:ea typeface="+mn-ea"/>
              </a:rPr>
            </a:br>
            <a:r>
              <a:rPr lang="ja-JP" altLang="en-US" sz="4800" dirty="0" smtClean="0">
                <a:latin typeface="+mn-ea"/>
                <a:ea typeface="+mn-ea"/>
              </a:rPr>
              <a:t>おこした</a:t>
            </a:r>
            <a:r>
              <a:rPr lang="en-US" altLang="ko-KR" sz="4800" dirty="0" smtClean="0">
                <a:latin typeface="+mn-ea"/>
                <a:ea typeface="+mn-ea"/>
              </a:rPr>
              <a:t/>
            </a:r>
            <a:br>
              <a:rPr lang="en-US" altLang="ko-KR" sz="4800" dirty="0" smtClean="0">
                <a:latin typeface="+mn-ea"/>
                <a:ea typeface="+mn-ea"/>
              </a:rPr>
            </a:b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コロサイきょうかい</a:t>
            </a:r>
            <a:endParaRPr lang="ko-KR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3602937"/>
            <a:ext cx="4032448" cy="707886"/>
          </a:xfrm>
          <a:prstGeom prst="rect">
            <a:avLst/>
          </a:prstGeom>
          <a:solidFill>
            <a:srgbClr val="AFEA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spc="110" dirty="0" smtClean="0">
                <a:solidFill>
                  <a:srgbClr val="0000FF"/>
                </a:solidFill>
                <a:latin typeface="+mn-ea"/>
              </a:rPr>
              <a:t>ピレモン</a:t>
            </a:r>
            <a:r>
              <a:rPr lang="en-US" altLang="ko-KR" sz="4000" spc="11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1:5~7</a:t>
            </a:r>
            <a:endParaRPr lang="ko-KR" altLang="en-US" sz="4000" spc="11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 rot="32380">
            <a:off x="-41929" y="1008281"/>
            <a:ext cx="3023314" cy="3214314"/>
          </a:xfrm>
          <a:custGeom>
            <a:avLst/>
            <a:gdLst>
              <a:gd name="T0" fmla="*/ 3431337 w 21600"/>
              <a:gd name="T1" fmla="*/ 0 h 21600"/>
              <a:gd name="T2" fmla="*/ 0 w 21600"/>
              <a:gd name="T3" fmla="*/ 883276 h 21600"/>
              <a:gd name="T4" fmla="*/ 27625 w 21600"/>
              <a:gd name="T5" fmla="*/ 4013200 h 21600"/>
              <a:gd name="T6" fmla="*/ 4202113 w 21600"/>
              <a:gd name="T7" fmla="*/ 2911614 h 21600"/>
              <a:gd name="T8" fmla="*/ 3431337 w 21600"/>
              <a:gd name="T9" fmla="*/ 0 h 21600"/>
              <a:gd name="T10" fmla="*/ 3431337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7638" y="0"/>
                </a:moveTo>
                <a:lnTo>
                  <a:pt x="0" y="4754"/>
                </a:lnTo>
                <a:lnTo>
                  <a:pt x="142" y="21600"/>
                </a:lnTo>
                <a:lnTo>
                  <a:pt x="21600" y="15671"/>
                </a:lnTo>
                <a:lnTo>
                  <a:pt x="17638" y="0"/>
                </a:lnTo>
                <a:close/>
                <a:moveTo>
                  <a:pt x="17638" y="0"/>
                </a:move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0" tIns="0" rIns="0" bIns="0"/>
          <a:lstStyle/>
          <a:p>
            <a:endParaRPr lang="ko-KR" altLang="en-US"/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51520" y="1404264"/>
            <a:ext cx="994767" cy="200054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130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Aharoni" panose="02010803020104030203" pitchFamily="2" charset="-79"/>
                <a:sym typeface="헤움네모고딕162" charset="0"/>
              </a:rPr>
              <a:t>2</a:t>
            </a: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1246287" y="1999884"/>
            <a:ext cx="885900" cy="1231106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8000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헤움네모고딕162" charset="0"/>
              </a:rPr>
              <a:t>か</a:t>
            </a:r>
            <a:endParaRPr lang="ko-KR" altLang="en-US" sz="8000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헤움네모고딕16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1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1008112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いちどだけでも　でん</a:t>
            </a:r>
            <a:r>
              <a:rPr lang="ja-JP" altLang="en-US" sz="3200" dirty="0" err="1" smtClean="0">
                <a:solidFill>
                  <a:srgbClr val="CC3300"/>
                </a:solidFill>
                <a:latin typeface="+mn-ea"/>
              </a:rPr>
              <a:t>どうを</a:t>
            </a:r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　した　けいけんは　ありますか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-72010" y="2188854"/>
            <a:ext cx="4644008" cy="1786508"/>
          </a:xfrm>
          <a:prstGeom prst="wedgeEllipseCallout">
            <a:avLst>
              <a:gd name="adj1" fmla="val 14817"/>
              <a:gd name="adj2" fmla="val 818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わたしが　でんどう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して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すくわれた　ひとは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ひとりでも　いますか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4283968" y="1988840"/>
            <a:ext cx="4752528" cy="1872207"/>
          </a:xfrm>
          <a:prstGeom prst="wedgeEllipseCallout">
            <a:avLst>
              <a:gd name="adj1" fmla="val -25137"/>
              <a:gd name="adj2" fmla="val 6024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でん</a:t>
            </a:r>
            <a:r>
              <a:rPr lang="ja-JP" altLang="en-US" sz="2400" dirty="0" err="1" smtClean="0">
                <a:solidFill>
                  <a:schemeClr val="bg1"/>
                </a:solidFill>
                <a:latin typeface="+mn-ea"/>
              </a:rPr>
              <a:t>どうを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　どのように　すれば　よいのかと　</a:t>
            </a:r>
            <a:endParaRPr lang="en-US" altLang="ja-JP" sz="24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しつもんを　するだけでも　しゅくふくされ</a:t>
            </a: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ます</a:t>
            </a:r>
            <a:endParaRPr lang="en-US" altLang="ko-KR" sz="24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02" y="4105344"/>
            <a:ext cx="4094793" cy="276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6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3980" y="692696"/>
            <a:ext cx="8416039" cy="1008112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ひとつの　ちいき　ひとつの　げんばを　おいて　しゅうちゅういのりを　</a:t>
            </a:r>
            <a:r>
              <a:rPr lang="ja-JP" altLang="en-US" sz="3200" dirty="0" smtClean="0">
                <a:solidFill>
                  <a:srgbClr val="CC3300"/>
                </a:solidFill>
                <a:latin typeface="+mn-ea"/>
              </a:rPr>
              <a:t>しましょう</a:t>
            </a:r>
            <a:endParaRPr lang="ko-KR" altLang="en-US" sz="3200" dirty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16" name="타원형 설명선 15"/>
          <p:cNvSpPr/>
          <p:nvPr/>
        </p:nvSpPr>
        <p:spPr>
          <a:xfrm>
            <a:off x="2627781" y="1789817"/>
            <a:ext cx="6516219" cy="2088232"/>
          </a:xfrm>
          <a:prstGeom prst="wedgeEllipseCallout">
            <a:avLst>
              <a:gd name="adj1" fmla="val -8191"/>
              <a:gd name="adj2" fmla="val 8479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でん</a:t>
            </a:r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どうを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　さまたげる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err="1" smtClean="0">
                <a:solidFill>
                  <a:schemeClr val="bg1"/>
                </a:solidFill>
                <a:latin typeface="+mn-ea"/>
              </a:rPr>
              <a:t>くら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やみが　しばられて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でんどうの　もんが　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ひらかれますように！</a:t>
            </a:r>
            <a:endParaRPr lang="en-US" altLang="ko-KR" sz="2800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80" y="4392530"/>
            <a:ext cx="1812635" cy="24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0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980" y="260648"/>
            <a:ext cx="8416039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</a:t>
            </a:r>
            <a:r>
              <a:rPr lang="ja-JP" altLang="en-US" sz="4400" dirty="0" err="1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いき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ko-KR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とくせいが　あります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3" y="1311649"/>
            <a:ext cx="8566812" cy="5517232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/>
        </p:nvSpPr>
        <p:spPr>
          <a:xfrm>
            <a:off x="363980" y="1459786"/>
            <a:ext cx="5720187" cy="58151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こだい　プルギアしゅうの　としでした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980" y="2171744"/>
            <a:ext cx="5720187" cy="5896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ぼうえきの　ちゅうしん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でした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62198" y="2949770"/>
            <a:ext cx="5865986" cy="640773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すうはいが　はげしかったです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43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/>
        </p:spPr>
        <p:txBody>
          <a:bodyPr lIns="0" tIns="0" rIns="0" bIns="0"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ko-KR" altLang="en-US" dirty="0">
              <a:ea typeface="굴림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980" y="260648"/>
            <a:ext cx="8416039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すてられた</a:t>
            </a:r>
            <a:r>
              <a:rPr lang="ko-KR" altLang="en-US" sz="4400" dirty="0" smtClean="0">
                <a:solidFill>
                  <a:srgbClr val="FFD03B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ちいきでした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63980" y="1459786"/>
            <a:ext cx="6080227" cy="581511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れいてきに　すてられた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いきでした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980" y="2171744"/>
            <a:ext cx="6800308" cy="753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かみさまから　とおく　はなれていました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1:21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2:13)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363980" y="3182527"/>
            <a:ext cx="6802090" cy="894545"/>
          </a:xfrm>
          <a:prstGeom prst="roundRect">
            <a:avLst/>
          </a:prstGeom>
          <a:solidFill>
            <a:srgbClr val="B3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しんじる　まえの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ふるい　しゅうかんを　もっていました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경기천년제목 Medium" panose="02020603020101020101" pitchFamily="18" charset="-127"/>
            </a:endParaRPr>
          </a:p>
        </p:txBody>
      </p:sp>
      <p:pic>
        <p:nvPicPr>
          <p:cNvPr id="10" name="마약 술.p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51" y="4643060"/>
            <a:ext cx="2500667" cy="22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6258"/>
            <a:ext cx="3541526" cy="25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81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4170</TotalTime>
  <Words>133</Words>
  <Application>Microsoft Office PowerPoint</Application>
  <PresentationFormat>画面に合わせる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6" baseType="lpstr">
      <vt:lpstr>Gill Sans</vt:lpstr>
      <vt:lpstr>굴림</vt:lpstr>
      <vt:lpstr>HY견고딕</vt:lpstr>
      <vt:lpstr>HY헤드라인M</vt:lpstr>
      <vt:lpstr>HY목각파임B</vt:lpstr>
      <vt:lpstr>KT&amp;G 상상제목OTF B</vt:lpstr>
      <vt:lpstr>맑은 고딕</vt:lpstr>
      <vt:lpstr>ＭＳ Ｐゴシック</vt:lpstr>
      <vt:lpstr>ヒラギノ角ゴ ProN W3</vt:lpstr>
      <vt:lpstr>경기천년제목 Medium</vt:lpstr>
      <vt:lpstr>헤움네모고딕162</vt:lpstr>
      <vt:lpstr>Aharoni</vt:lpstr>
      <vt:lpstr>Arial</vt:lpstr>
      <vt:lpstr>Office 테마</vt:lpstr>
      <vt:lpstr>でんどううんどうを おこした コロサイきょうかい</vt:lpstr>
      <vt:lpstr>PowerPoint プレゼンテーション</vt:lpstr>
      <vt:lpstr>PowerPoint プレゼンテーション</vt:lpstr>
      <vt:lpstr>PowerPoint プレゼンテーション</vt:lpstr>
      <vt:lpstr>でんどううんどうを おこした コロサイきょうかい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480</cp:revision>
  <dcterms:created xsi:type="dcterms:W3CDTF">2017-08-25T05:53:34Z</dcterms:created>
  <dcterms:modified xsi:type="dcterms:W3CDTF">2018-12-07T11:42:26Z</dcterms:modified>
</cp:coreProperties>
</file>