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1" r:id="rId2"/>
    <p:sldId id="558" r:id="rId3"/>
    <p:sldId id="559" r:id="rId4"/>
    <p:sldId id="560" r:id="rId5"/>
    <p:sldId id="561" r:id="rId6"/>
    <p:sldId id="547" r:id="rId7"/>
    <p:sldId id="552" r:id="rId8"/>
    <p:sldId id="553" r:id="rId9"/>
    <p:sldId id="557" r:id="rId10"/>
    <p:sldId id="554" r:id="rId11"/>
    <p:sldId id="555" r:id="rId12"/>
    <p:sldId id="545" r:id="rId13"/>
    <p:sldId id="562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8000"/>
    <a:srgbClr val="0000FF"/>
    <a:srgbClr val="006600"/>
    <a:srgbClr val="FFD03B"/>
    <a:srgbClr val="B3FF9B"/>
    <a:srgbClr val="FFB3FF"/>
    <a:srgbClr val="FFE7FF"/>
    <a:srgbClr val="E60857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71800" y="1635873"/>
            <a:ext cx="6264696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err="1" smtClean="0">
                <a:latin typeface="+mn-ea"/>
                <a:ea typeface="+mn-ea"/>
              </a:rPr>
              <a:t>はんざいしゃ</a:t>
            </a:r>
            <a:r>
              <a:rPr lang="ja-JP" altLang="en-US" sz="4800" dirty="0" smtClean="0">
                <a:latin typeface="+mn-ea"/>
                <a:ea typeface="+mn-ea"/>
              </a:rPr>
              <a:t>　であった</a:t>
            </a:r>
            <a:r>
              <a:rPr lang="en-US" altLang="ko-KR" sz="4800" dirty="0">
                <a:latin typeface="+mn-ea"/>
                <a:ea typeface="+mn-ea"/>
              </a:rPr>
              <a:t/>
            </a:r>
            <a:br>
              <a:rPr lang="en-US" altLang="ko-KR" sz="4800" dirty="0">
                <a:latin typeface="+mn-ea"/>
                <a:ea typeface="+mn-ea"/>
              </a:rPr>
            </a:br>
            <a:r>
              <a:rPr lang="ja-JP" altLang="en-US" sz="6000" b="1" dirty="0" smtClean="0">
                <a:latin typeface="+mn-ea"/>
                <a:ea typeface="+mn-ea"/>
              </a:rPr>
              <a:t>オネシモ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278" y="3351560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110" dirty="0" smtClean="0">
                <a:solidFill>
                  <a:srgbClr val="0000FF"/>
                </a:solidFill>
                <a:latin typeface="+mn-ea"/>
              </a:rPr>
              <a:t>ピレモン</a:t>
            </a:r>
            <a:r>
              <a:rPr lang="ko-KR" altLang="en-US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 8~22</a:t>
            </a:r>
            <a:endParaRPr lang="ko-KR" altLang="en-US" sz="4000" spc="11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Aharoni" panose="02010803020104030203" pitchFamily="2" charset="-79"/>
                <a:sym typeface="헤움네모고딕162" charset="0"/>
              </a:rPr>
              <a:t>3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0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108012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うまくいかず　らくたんしている　レムナントは　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いますか</a:t>
            </a:r>
            <a:endParaRPr lang="ko-KR" altLang="en-US" sz="32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29" y="2924944"/>
            <a:ext cx="4094517" cy="2983347"/>
          </a:xfrm>
          <a:prstGeom prst="rect">
            <a:avLst/>
          </a:prstGeom>
          <a:noFill/>
          <a:ln>
            <a:noFill/>
          </a:ln>
          <a:effectLst>
            <a:outerShdw blurRad="76200" dist="63499" dir="7439993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6161"/>
            <a:ext cx="4176464" cy="2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6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"/>
          <a:stretch/>
        </p:blipFill>
        <p:spPr>
          <a:xfrm>
            <a:off x="-1" y="1100305"/>
            <a:ext cx="9144000" cy="5760640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63979" y="188640"/>
            <a:ext cx="8416039" cy="151216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オネシモが　かえられた　ように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どんな　ひとも　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かえることが　できます</a:t>
            </a:r>
            <a:endParaRPr lang="ko-KR" altLang="en-US" sz="32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530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3381"/>
          <a:stretch/>
        </p:blipFill>
        <p:spPr>
          <a:xfrm>
            <a:off x="286224" y="1415444"/>
            <a:ext cx="8532440" cy="5442556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286224" y="459695"/>
            <a:ext cx="8600508" cy="115212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まわりにも　オネシモのように　すてられた　ひとが　いないか　かんがえてみて　でんどうの　ために　いのりましょう</a:t>
            </a:r>
            <a:endParaRPr lang="ko-KR" altLang="en-US" sz="28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47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でんどう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ついて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C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じっせんする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5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2008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C3300"/>
                </a:solidFill>
                <a:latin typeface="+mn-ea"/>
              </a:rPr>
              <a:t>だれも　おしえてくれない　せいかつ</a:t>
            </a:r>
            <a:endParaRPr lang="ko-KR" altLang="en-US" sz="3600" dirty="0">
              <a:solidFill>
                <a:srgbClr val="CC330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53" y="4655805"/>
            <a:ext cx="1925115" cy="2142162"/>
          </a:xfrm>
          <a:prstGeom prst="rect">
            <a:avLst/>
          </a:prstGeom>
        </p:spPr>
      </p:pic>
      <p:sp>
        <p:nvSpPr>
          <p:cNvPr id="13" name="타원형 설명선 12"/>
          <p:cNvSpPr/>
          <p:nvPr/>
        </p:nvSpPr>
        <p:spPr>
          <a:xfrm>
            <a:off x="25866" y="4581128"/>
            <a:ext cx="2780020" cy="1194810"/>
          </a:xfrm>
          <a:prstGeom prst="wedgeEllipseCallout">
            <a:avLst>
              <a:gd name="adj1" fmla="val 59280"/>
              <a:gd name="adj2" fmla="val 2371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べん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きょうと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みらいの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しんぱい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243465" y="3095034"/>
            <a:ext cx="2562421" cy="1066428"/>
          </a:xfrm>
          <a:prstGeom prst="wedgeEllipseCallout">
            <a:avLst>
              <a:gd name="adj1" fmla="val 62390"/>
              <a:gd name="adj2" fmla="val 8400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こたえが　ない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2814092" y="2381800"/>
            <a:ext cx="3202724" cy="1426468"/>
          </a:xfrm>
          <a:prstGeom prst="wedgeEllipseCallout">
            <a:avLst>
              <a:gd name="adj1" fmla="val -10273"/>
              <a:gd name="adj2" fmla="val 9711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かぞくや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かんきょうの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もんだい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5724128" y="3047219"/>
            <a:ext cx="3457416" cy="1522098"/>
          </a:xfrm>
          <a:prstGeom prst="wedgeEllipseCallout">
            <a:avLst>
              <a:gd name="adj1" fmla="val -60453"/>
              <a:gd name="adj2" fmla="val 7865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err="1" smtClean="0">
                <a:solidFill>
                  <a:schemeClr val="bg1"/>
                </a:solidFill>
                <a:latin typeface="+mn-ea"/>
              </a:rPr>
              <a:t>ふくいんの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ちからを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じっさいに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たいけんできない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5652120" y="4725791"/>
            <a:ext cx="3650546" cy="1426468"/>
          </a:xfrm>
          <a:prstGeom prst="wedgeEllipseCallout">
            <a:avLst>
              <a:gd name="adj1" fmla="val -63481"/>
              <a:gd name="adj2" fmla="val 1941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レムナントの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しゅくふくを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じっさいに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たいけんできない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063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0507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どうすれば　よいのでしょうか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-65754" y="3328290"/>
            <a:ext cx="3202724" cy="1426468"/>
          </a:xfrm>
          <a:prstGeom prst="wedgeEllipseCallout">
            <a:avLst>
              <a:gd name="adj1" fmla="val 61104"/>
              <a:gd name="adj2" fmla="val 4466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れきしを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みて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2732183" y="2105472"/>
            <a:ext cx="3408302" cy="1424492"/>
          </a:xfrm>
          <a:prstGeom prst="wedgeEllipseCallout">
            <a:avLst>
              <a:gd name="adj1" fmla="val -1511"/>
              <a:gd name="adj2" fmla="val 8823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きょうかいしを　とおして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5559208" y="3212976"/>
            <a:ext cx="3650546" cy="1714500"/>
          </a:xfrm>
          <a:prstGeom prst="wedgeEllipseCallout">
            <a:avLst>
              <a:gd name="adj1" fmla="val -54373"/>
              <a:gd name="adj2" fmla="val 7026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かみさまの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みことばを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とおして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4" y="4041524"/>
            <a:ext cx="2276601" cy="279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1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-17269" y="-26517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-17269" y="3682814"/>
            <a:ext cx="17841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ヨセフ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787229" y="5971519"/>
            <a:ext cx="1665005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ダビデ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778189" y="4713581"/>
            <a:ext cx="2021350" cy="871055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イザヤ</a:t>
            </a:r>
            <a:endParaRPr lang="ko-KR" altLang="en-US" sz="2800" dirty="0">
              <a:latin typeface="+mn-ea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8" y="3300023"/>
            <a:ext cx="2031243" cy="249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모서리가 둥근 직사각형 19"/>
          <p:cNvSpPr/>
          <p:nvPr/>
        </p:nvSpPr>
        <p:spPr>
          <a:xfrm>
            <a:off x="346711" y="753344"/>
            <a:ext cx="8416039" cy="113711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C3300"/>
                </a:solidFill>
                <a:latin typeface="+mn-ea"/>
              </a:rPr>
              <a:t>７にんの　レムナントのように　じだいを　おしえる　リーダーに　なることができます</a:t>
            </a:r>
            <a:endParaRPr lang="ko-KR" altLang="en-US" sz="36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83568" y="4720540"/>
            <a:ext cx="17841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モーセ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837281" y="5619721"/>
            <a:ext cx="1894077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pc="-100" dirty="0" smtClean="0">
                <a:latin typeface="+mn-ea"/>
              </a:rPr>
              <a:t>サムエル</a:t>
            </a:r>
            <a:endParaRPr lang="ko-KR" altLang="en-US" sz="2400" spc="-100" dirty="0">
              <a:latin typeface="+mn-ea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618049" y="5656181"/>
            <a:ext cx="1967411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エリヤ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308304" y="3667146"/>
            <a:ext cx="1835696" cy="871055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パウロ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2771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71800" y="1635873"/>
            <a:ext cx="6264696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err="1" smtClean="0">
                <a:latin typeface="+mn-ea"/>
                <a:ea typeface="+mn-ea"/>
              </a:rPr>
              <a:t>はんざいしゃ</a:t>
            </a:r>
            <a:r>
              <a:rPr lang="ja-JP" altLang="en-US" sz="4800" dirty="0" smtClean="0">
                <a:latin typeface="+mn-ea"/>
                <a:ea typeface="+mn-ea"/>
              </a:rPr>
              <a:t>　であった</a:t>
            </a:r>
            <a:r>
              <a:rPr lang="en-US" altLang="ko-KR" sz="4800" dirty="0">
                <a:latin typeface="+mn-ea"/>
                <a:ea typeface="+mn-ea"/>
              </a:rPr>
              <a:t/>
            </a:r>
            <a:br>
              <a:rPr lang="en-US" altLang="ko-KR" sz="4800" dirty="0">
                <a:latin typeface="+mn-ea"/>
                <a:ea typeface="+mn-ea"/>
              </a:rPr>
            </a:br>
            <a:r>
              <a:rPr lang="ja-JP" altLang="en-US" sz="6000" b="1" dirty="0" smtClean="0">
                <a:latin typeface="+mn-ea"/>
                <a:ea typeface="+mn-ea"/>
              </a:rPr>
              <a:t>オネシモ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278" y="3351560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110" dirty="0" smtClean="0">
                <a:solidFill>
                  <a:srgbClr val="0000FF"/>
                </a:solidFill>
                <a:latin typeface="+mn-ea"/>
              </a:rPr>
              <a:t>ピレモン</a:t>
            </a:r>
            <a:r>
              <a:rPr lang="ko-KR" altLang="en-US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 8~22</a:t>
            </a:r>
            <a:endParaRPr lang="ko-KR" altLang="en-US" sz="4000" spc="11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Aharoni" panose="02010803020104030203" pitchFamily="2" charset="-79"/>
                <a:sym typeface="헤움네모고딕162" charset="0"/>
              </a:rPr>
              <a:t>3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4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6" y="116632"/>
            <a:ext cx="9433049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39609" y="79821"/>
            <a:ext cx="8416039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オネシモは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はんざいしゃ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でした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39609" y="1915217"/>
            <a:ext cx="5576172" cy="58151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ピレモンの　どれいでした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980" y="2649595"/>
            <a:ext cx="5551801" cy="589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つみを　おかして　にげました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1679801" cy="2144068"/>
          </a:xfrm>
          <a:prstGeom prst="rect">
            <a:avLst/>
          </a:prstGeom>
          <a:noFill/>
          <a:ln>
            <a:noFill/>
          </a:ln>
          <a:effectLst>
            <a:outerShdw blurRad="76200" dist="76199" dir="3480026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463" r="-399"/>
          <a:stretch/>
        </p:blipFill>
        <p:spPr>
          <a:xfrm>
            <a:off x="0" y="836712"/>
            <a:ext cx="9252520" cy="6022388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363980" y="105326"/>
            <a:ext cx="8416039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オネシモが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うけました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146757"/>
            <a:ext cx="7160348" cy="76543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うごくで　であって　ふくいんを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79512" y="2176833"/>
            <a:ext cx="4464496" cy="589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ごくちゅうで　うんだ　わが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83316" y="2962381"/>
            <a:ext cx="2876516" cy="640773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やくにたつ　もの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9512" y="3847906"/>
            <a:ext cx="2880320" cy="640773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　そのもの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81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63"/>
            <a:ext cx="9144000" cy="6428137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362555" y="183112"/>
            <a:ext cx="8416039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オネシモは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でんどうしゃに　なりました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63980" y="1210772"/>
            <a:ext cx="5936212" cy="88298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のちに　コロサイきょうかいの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しどうしゃに　なりました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980" y="2185312"/>
            <a:ext cx="5936212" cy="8836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じだいを　うごかす　でんどうしゃに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63980" y="5805264"/>
            <a:ext cx="5864204" cy="640773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ピレモンは　オネシモを　たすけました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99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pic>
        <p:nvPicPr>
          <p:cNvPr id="10" name="마약 술.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57" y="4221088"/>
            <a:ext cx="2970161" cy="26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0" y="836712"/>
            <a:ext cx="9144000" cy="70507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わたしたちの　まわりに　くずれた　ひとは　いますか</a:t>
            </a:r>
            <a:endParaRPr lang="ko-KR" altLang="en-US" sz="32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6262"/>
            <a:ext cx="1584176" cy="2524796"/>
          </a:xfrm>
          <a:prstGeom prst="rect">
            <a:avLst/>
          </a:prstGeom>
          <a:noFill/>
          <a:ln>
            <a:noFill/>
          </a:ln>
          <a:effectLst>
            <a:outerShdw blurRad="76200" dist="63499" dir="7439993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572">
            <a:off x="826077" y="6074085"/>
            <a:ext cx="1843893" cy="694430"/>
          </a:xfrm>
          <a:prstGeom prst="rect">
            <a:avLst/>
          </a:prstGeom>
          <a:noFill/>
          <a:ln>
            <a:noFill/>
          </a:ln>
          <a:effectLst>
            <a:outerShdw blurRad="76200" dist="63499" dir="7439993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42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4200</TotalTime>
  <Words>115</Words>
  <Application>Microsoft Office PowerPoint</Application>
  <PresentationFormat>画面に合わせる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Gill Sans</vt:lpstr>
      <vt:lpstr>굴림</vt:lpstr>
      <vt:lpstr>HY견고딕</vt:lpstr>
      <vt:lpstr>HY헤드라인M</vt:lpstr>
      <vt:lpstr>HY목각파임B</vt:lpstr>
      <vt:lpstr>KT&amp;G 상상제목OTF B</vt:lpstr>
      <vt:lpstr>맑은 고딕</vt:lpstr>
      <vt:lpstr>ＭＳ Ｐゴシック</vt:lpstr>
      <vt:lpstr>ヒラギノ角ゴ ProN W3</vt:lpstr>
      <vt:lpstr>경기천년제목 Medium</vt:lpstr>
      <vt:lpstr>헤움네모고딕162</vt:lpstr>
      <vt:lpstr>Aharoni</vt:lpstr>
      <vt:lpstr>Arial</vt:lpstr>
      <vt:lpstr>Office 테마</vt:lpstr>
      <vt:lpstr>はんざいしゃ　であった オネシモ</vt:lpstr>
      <vt:lpstr>PowerPoint プレゼンテーション</vt:lpstr>
      <vt:lpstr>PowerPoint プレゼンテーション</vt:lpstr>
      <vt:lpstr>PowerPoint プレゼンテーション</vt:lpstr>
      <vt:lpstr>はんざいしゃ　であった オネシモ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483</cp:revision>
  <dcterms:created xsi:type="dcterms:W3CDTF">2017-08-25T05:53:34Z</dcterms:created>
  <dcterms:modified xsi:type="dcterms:W3CDTF">2018-12-14T05:48:06Z</dcterms:modified>
</cp:coreProperties>
</file>