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81" r:id="rId2"/>
    <p:sldId id="504" r:id="rId3"/>
    <p:sldId id="559" r:id="rId4"/>
    <p:sldId id="546" r:id="rId5"/>
    <p:sldId id="560" r:id="rId6"/>
    <p:sldId id="547" r:id="rId7"/>
    <p:sldId id="552" r:id="rId8"/>
    <p:sldId id="553" r:id="rId9"/>
    <p:sldId id="545" r:id="rId10"/>
    <p:sldId id="561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B3FF"/>
    <a:srgbClr val="B3FF9B"/>
    <a:srgbClr val="008000"/>
    <a:srgbClr val="006600"/>
    <a:srgbClr val="FFD03B"/>
    <a:srgbClr val="FFE7FF"/>
    <a:srgbClr val="E60857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1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96456" y="1635873"/>
            <a:ext cx="6040040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dirty="0" smtClean="0">
                <a:latin typeface="+mn-ea"/>
                <a:ea typeface="+mn-ea"/>
              </a:rPr>
              <a:t>いたんしゃの　なかに　ある</a:t>
            </a:r>
            <a:r>
              <a:rPr lang="en-US" altLang="ko-KR" dirty="0" smtClean="0">
                <a:latin typeface="+mn-ea"/>
                <a:ea typeface="+mn-ea"/>
              </a:rPr>
              <a:t/>
            </a:r>
            <a:br>
              <a:rPr lang="en-US" altLang="ko-KR" dirty="0" smtClean="0">
                <a:latin typeface="+mn-ea"/>
                <a:ea typeface="+mn-ea"/>
              </a:rPr>
            </a:br>
            <a:r>
              <a:rPr lang="ja-JP" altLang="en-US" sz="5400" b="1" dirty="0" smtClean="0">
                <a:latin typeface="+mn-ea"/>
                <a:ea typeface="+mn-ea"/>
              </a:rPr>
              <a:t>コロサイきょうかい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8278" y="3351560"/>
            <a:ext cx="4032448" cy="707886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pc="110" dirty="0" smtClean="0">
                <a:solidFill>
                  <a:srgbClr val="0000FF"/>
                </a:solidFill>
                <a:latin typeface="+mn-ea"/>
              </a:rPr>
              <a:t>ピレモン</a:t>
            </a:r>
            <a:r>
              <a:rPr lang="ko-KR" altLang="en-US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1: 23~25</a:t>
            </a:r>
            <a:endParaRPr lang="ko-KR" altLang="en-US" sz="4000" spc="11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Aharoni" panose="02010803020104030203" pitchFamily="2" charset="-79"/>
                <a:sym typeface="헤움네모고딕162" charset="0"/>
              </a:rPr>
              <a:t>4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0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ほんとうの　いたんと　ぬれ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ぎぬを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きせられた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いた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ついて　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3200" dirty="0">
              <a:solidFill>
                <a:srgbClr val="C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じっせんする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425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72008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いたんには　３</a:t>
            </a:r>
            <a:r>
              <a:rPr lang="ja-JP" altLang="en-US" sz="3200" dirty="0" err="1" smtClean="0">
                <a:solidFill>
                  <a:srgbClr val="CC3300"/>
                </a:solidFill>
                <a:latin typeface="+mn-ea"/>
              </a:rPr>
              <a:t>しゅるい</a:t>
            </a:r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　ありま</a:t>
            </a:r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す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13" name="타원형 설명선 12"/>
          <p:cNvSpPr/>
          <p:nvPr/>
        </p:nvSpPr>
        <p:spPr>
          <a:xfrm>
            <a:off x="159583" y="3541307"/>
            <a:ext cx="2756056" cy="1194810"/>
          </a:xfrm>
          <a:prstGeom prst="wedgeEllipseCallout">
            <a:avLst>
              <a:gd name="adj1" fmla="val 62799"/>
              <a:gd name="adj2" fmla="val 6777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ほんとうの　</a:t>
            </a:r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い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たん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2770254" y="1893845"/>
            <a:ext cx="3202724" cy="1426468"/>
          </a:xfrm>
          <a:prstGeom prst="wedgeEllipseCallout">
            <a:avLst>
              <a:gd name="adj1" fmla="val 7030"/>
              <a:gd name="adj2" fmla="val 7865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ぬれ</a:t>
            </a:r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ぎぬを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　きせられた　</a:t>
            </a:r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い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たん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5773242" y="3047219"/>
            <a:ext cx="3408302" cy="1522098"/>
          </a:xfrm>
          <a:prstGeom prst="wedgeEllipseCallout">
            <a:avLst>
              <a:gd name="adj1" fmla="val -60453"/>
              <a:gd name="adj2" fmla="val 7865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いたん</a:t>
            </a:r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を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つくる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ひとびと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206151" y="3808267"/>
            <a:ext cx="2157938" cy="3077829"/>
            <a:chOff x="0" y="0"/>
            <a:chExt cx="2221" cy="3338"/>
          </a:xfrm>
        </p:grpSpPr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0" y="0"/>
              <a:ext cx="2221" cy="3338"/>
            </a:xfrm>
            <a:custGeom>
              <a:avLst/>
              <a:gdLst>
                <a:gd name="T0" fmla="*/ 13069 w 21600"/>
                <a:gd name="T1" fmla="*/ 179 h 21600"/>
                <a:gd name="T2" fmla="*/ 11053 w 21600"/>
                <a:gd name="T3" fmla="*/ 0 h 21600"/>
                <a:gd name="T4" fmla="*/ 8477 w 21600"/>
                <a:gd name="T5" fmla="*/ 134 h 21600"/>
                <a:gd name="T6" fmla="*/ 7041 w 21600"/>
                <a:gd name="T7" fmla="*/ 716 h 21600"/>
                <a:gd name="T8" fmla="*/ 5474 w 21600"/>
                <a:gd name="T9" fmla="*/ 1134 h 21600"/>
                <a:gd name="T10" fmla="*/ 4619 w 21600"/>
                <a:gd name="T11" fmla="*/ 1716 h 21600"/>
                <a:gd name="T12" fmla="*/ 3566 w 21600"/>
                <a:gd name="T13" fmla="*/ 2239 h 21600"/>
                <a:gd name="T14" fmla="*/ 3431 w 21600"/>
                <a:gd name="T15" fmla="*/ 3076 h 21600"/>
                <a:gd name="T16" fmla="*/ 3431 w 21600"/>
                <a:gd name="T17" fmla="*/ 4210 h 21600"/>
                <a:gd name="T18" fmla="*/ 3431 w 21600"/>
                <a:gd name="T19" fmla="*/ 5210 h 21600"/>
                <a:gd name="T20" fmla="*/ 3925 w 21600"/>
                <a:gd name="T21" fmla="*/ 6775 h 21600"/>
                <a:gd name="T22" fmla="*/ 4663 w 21600"/>
                <a:gd name="T23" fmla="*/ 7416 h 21600"/>
                <a:gd name="T24" fmla="*/ 5515 w 21600"/>
                <a:gd name="T25" fmla="*/ 8043 h 21600"/>
                <a:gd name="T26" fmla="*/ 6568 w 21600"/>
                <a:gd name="T27" fmla="*/ 8523 h 21600"/>
                <a:gd name="T28" fmla="*/ 6501 w 21600"/>
                <a:gd name="T29" fmla="*/ 9121 h 21600"/>
                <a:gd name="T30" fmla="*/ 5404 w 21600"/>
                <a:gd name="T31" fmla="*/ 9954 h 21600"/>
                <a:gd name="T32" fmla="*/ 3791 w 21600"/>
                <a:gd name="T33" fmla="*/ 10802 h 21600"/>
                <a:gd name="T34" fmla="*/ 2757 w 21600"/>
                <a:gd name="T35" fmla="*/ 11206 h 21600"/>
                <a:gd name="T36" fmla="*/ 1339 w 21600"/>
                <a:gd name="T37" fmla="*/ 11712 h 21600"/>
                <a:gd name="T38" fmla="*/ 513 w 21600"/>
                <a:gd name="T39" fmla="*/ 12488 h 21600"/>
                <a:gd name="T40" fmla="*/ 312 w 21600"/>
                <a:gd name="T41" fmla="*/ 13802 h 21600"/>
                <a:gd name="T42" fmla="*/ 43 w 21600"/>
                <a:gd name="T43" fmla="*/ 15785 h 21600"/>
                <a:gd name="T44" fmla="*/ 0 w 21600"/>
                <a:gd name="T45" fmla="*/ 18093 h 21600"/>
                <a:gd name="T46" fmla="*/ 268 w 21600"/>
                <a:gd name="T47" fmla="*/ 19540 h 21600"/>
                <a:gd name="T48" fmla="*/ 1389 w 21600"/>
                <a:gd name="T49" fmla="*/ 20330 h 21600"/>
                <a:gd name="T50" fmla="*/ 2871 w 21600"/>
                <a:gd name="T51" fmla="*/ 20763 h 21600"/>
                <a:gd name="T52" fmla="*/ 3723 w 21600"/>
                <a:gd name="T53" fmla="*/ 21062 h 21600"/>
                <a:gd name="T54" fmla="*/ 4421 w 21600"/>
                <a:gd name="T55" fmla="*/ 21406 h 21600"/>
                <a:gd name="T56" fmla="*/ 6994 w 21600"/>
                <a:gd name="T57" fmla="*/ 21556 h 21600"/>
                <a:gd name="T58" fmla="*/ 10933 w 21600"/>
                <a:gd name="T59" fmla="*/ 21600 h 21600"/>
                <a:gd name="T60" fmla="*/ 14737 w 21600"/>
                <a:gd name="T61" fmla="*/ 21511 h 21600"/>
                <a:gd name="T62" fmla="*/ 16646 w 21600"/>
                <a:gd name="T63" fmla="*/ 21107 h 21600"/>
                <a:gd name="T64" fmla="*/ 16377 w 21600"/>
                <a:gd name="T65" fmla="*/ 19066 h 21600"/>
                <a:gd name="T66" fmla="*/ 15636 w 21600"/>
                <a:gd name="T67" fmla="*/ 18035 h 21600"/>
                <a:gd name="T68" fmla="*/ 17833 w 21600"/>
                <a:gd name="T69" fmla="*/ 19394 h 21600"/>
                <a:gd name="T70" fmla="*/ 18977 w 21600"/>
                <a:gd name="T71" fmla="*/ 19171 h 21600"/>
                <a:gd name="T72" fmla="*/ 20527 w 21600"/>
                <a:gd name="T73" fmla="*/ 18470 h 21600"/>
                <a:gd name="T74" fmla="*/ 21198 w 21600"/>
                <a:gd name="T75" fmla="*/ 16204 h 21600"/>
                <a:gd name="T76" fmla="*/ 21600 w 21600"/>
                <a:gd name="T77" fmla="*/ 14253 h 21600"/>
                <a:gd name="T78" fmla="*/ 21332 w 21600"/>
                <a:gd name="T79" fmla="*/ 13179 h 21600"/>
                <a:gd name="T80" fmla="*/ 21130 w 21600"/>
                <a:gd name="T81" fmla="*/ 11719 h 21600"/>
                <a:gd name="T82" fmla="*/ 21040 w 21600"/>
                <a:gd name="T83" fmla="*/ 10570 h 21600"/>
                <a:gd name="T84" fmla="*/ 20299 w 21600"/>
                <a:gd name="T85" fmla="*/ 9746 h 21600"/>
                <a:gd name="T86" fmla="*/ 19359 w 21600"/>
                <a:gd name="T87" fmla="*/ 8043 h 21600"/>
                <a:gd name="T88" fmla="*/ 18598 w 21600"/>
                <a:gd name="T89" fmla="*/ 6969 h 21600"/>
                <a:gd name="T90" fmla="*/ 17159 w 21600"/>
                <a:gd name="T91" fmla="*/ 7224 h 21600"/>
                <a:gd name="T92" fmla="*/ 16173 w 21600"/>
                <a:gd name="T93" fmla="*/ 8000 h 21600"/>
                <a:gd name="T94" fmla="*/ 15814 w 21600"/>
                <a:gd name="T95" fmla="*/ 9105 h 21600"/>
                <a:gd name="T96" fmla="*/ 15814 w 21600"/>
                <a:gd name="T97" fmla="*/ 9793 h 21600"/>
                <a:gd name="T98" fmla="*/ 15499 w 21600"/>
                <a:gd name="T99" fmla="*/ 10063 h 21600"/>
                <a:gd name="T100" fmla="*/ 12989 w 21600"/>
                <a:gd name="T101" fmla="*/ 9406 h 21600"/>
                <a:gd name="T102" fmla="*/ 13080 w 21600"/>
                <a:gd name="T103" fmla="*/ 8971 h 21600"/>
                <a:gd name="T104" fmla="*/ 13573 w 21600"/>
                <a:gd name="T105" fmla="*/ 8016 h 21600"/>
                <a:gd name="T106" fmla="*/ 14066 w 21600"/>
                <a:gd name="T107" fmla="*/ 6761 h 21600"/>
                <a:gd name="T108" fmla="*/ 14559 w 21600"/>
                <a:gd name="T109" fmla="*/ 6000 h 21600"/>
                <a:gd name="T110" fmla="*/ 14985 w 21600"/>
                <a:gd name="T111" fmla="*/ 5031 h 21600"/>
                <a:gd name="T112" fmla="*/ 15321 w 21600"/>
                <a:gd name="T113" fmla="*/ 3926 h 21600"/>
                <a:gd name="T114" fmla="*/ 15522 w 21600"/>
                <a:gd name="T115" fmla="*/ 2792 h 21600"/>
                <a:gd name="T116" fmla="*/ 15186 w 21600"/>
                <a:gd name="T117" fmla="*/ 1971 h 21600"/>
                <a:gd name="T118" fmla="*/ 14513 w 21600"/>
                <a:gd name="T119" fmla="*/ 1404 h 21600"/>
                <a:gd name="T120" fmla="*/ 13325 w 21600"/>
                <a:gd name="T121" fmla="*/ 598 h 21600"/>
                <a:gd name="T122" fmla="*/ 13069 w 21600"/>
                <a:gd name="T123" fmla="*/ 179 h 21600"/>
                <a:gd name="T124" fmla="*/ 13069 w 21600"/>
                <a:gd name="T125" fmla="*/ 17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00" h="21600">
                  <a:moveTo>
                    <a:pt x="13069" y="179"/>
                  </a:moveTo>
                  <a:lnTo>
                    <a:pt x="11053" y="0"/>
                  </a:lnTo>
                  <a:lnTo>
                    <a:pt x="8477" y="134"/>
                  </a:lnTo>
                  <a:lnTo>
                    <a:pt x="7041" y="716"/>
                  </a:lnTo>
                  <a:lnTo>
                    <a:pt x="5474" y="1134"/>
                  </a:lnTo>
                  <a:lnTo>
                    <a:pt x="4619" y="1716"/>
                  </a:lnTo>
                  <a:lnTo>
                    <a:pt x="3566" y="2239"/>
                  </a:lnTo>
                  <a:lnTo>
                    <a:pt x="3431" y="3076"/>
                  </a:lnTo>
                  <a:lnTo>
                    <a:pt x="3431" y="4210"/>
                  </a:lnTo>
                  <a:lnTo>
                    <a:pt x="3431" y="5210"/>
                  </a:lnTo>
                  <a:lnTo>
                    <a:pt x="3925" y="6775"/>
                  </a:lnTo>
                  <a:lnTo>
                    <a:pt x="4663" y="7416"/>
                  </a:lnTo>
                  <a:lnTo>
                    <a:pt x="5515" y="8043"/>
                  </a:lnTo>
                  <a:lnTo>
                    <a:pt x="6568" y="8523"/>
                  </a:lnTo>
                  <a:cubicBezTo>
                    <a:pt x="6568" y="8523"/>
                    <a:pt x="6725" y="9061"/>
                    <a:pt x="6501" y="9121"/>
                  </a:cubicBezTo>
                  <a:cubicBezTo>
                    <a:pt x="6276" y="9181"/>
                    <a:pt x="5404" y="9954"/>
                    <a:pt x="5404" y="9954"/>
                  </a:cubicBezTo>
                  <a:lnTo>
                    <a:pt x="3791" y="10802"/>
                  </a:lnTo>
                  <a:lnTo>
                    <a:pt x="2757" y="11206"/>
                  </a:lnTo>
                  <a:lnTo>
                    <a:pt x="1339" y="11712"/>
                  </a:lnTo>
                  <a:lnTo>
                    <a:pt x="513" y="12488"/>
                  </a:lnTo>
                  <a:lnTo>
                    <a:pt x="312" y="13802"/>
                  </a:lnTo>
                  <a:lnTo>
                    <a:pt x="43" y="15785"/>
                  </a:lnTo>
                  <a:lnTo>
                    <a:pt x="0" y="18093"/>
                  </a:lnTo>
                  <a:lnTo>
                    <a:pt x="268" y="19540"/>
                  </a:lnTo>
                  <a:lnTo>
                    <a:pt x="1389" y="20330"/>
                  </a:lnTo>
                  <a:lnTo>
                    <a:pt x="2871" y="20763"/>
                  </a:lnTo>
                  <a:lnTo>
                    <a:pt x="3723" y="21062"/>
                  </a:lnTo>
                  <a:lnTo>
                    <a:pt x="4421" y="21406"/>
                  </a:lnTo>
                  <a:cubicBezTo>
                    <a:pt x="4421" y="21406"/>
                    <a:pt x="6813" y="21556"/>
                    <a:pt x="6994" y="21556"/>
                  </a:cubicBezTo>
                  <a:cubicBezTo>
                    <a:pt x="7175" y="21556"/>
                    <a:pt x="10574" y="21600"/>
                    <a:pt x="10933" y="21600"/>
                  </a:cubicBezTo>
                  <a:cubicBezTo>
                    <a:pt x="11292" y="21600"/>
                    <a:pt x="14737" y="21511"/>
                    <a:pt x="14737" y="21511"/>
                  </a:cubicBezTo>
                  <a:lnTo>
                    <a:pt x="16646" y="21107"/>
                  </a:lnTo>
                  <a:lnTo>
                    <a:pt x="16377" y="19066"/>
                  </a:lnTo>
                  <a:lnTo>
                    <a:pt x="15636" y="18035"/>
                  </a:lnTo>
                  <a:lnTo>
                    <a:pt x="17833" y="19394"/>
                  </a:lnTo>
                  <a:lnTo>
                    <a:pt x="18977" y="19171"/>
                  </a:lnTo>
                  <a:lnTo>
                    <a:pt x="20527" y="18470"/>
                  </a:lnTo>
                  <a:lnTo>
                    <a:pt x="21198" y="16204"/>
                  </a:lnTo>
                  <a:lnTo>
                    <a:pt x="21600" y="14253"/>
                  </a:lnTo>
                  <a:cubicBezTo>
                    <a:pt x="21600" y="14253"/>
                    <a:pt x="21466" y="13568"/>
                    <a:pt x="21332" y="13179"/>
                  </a:cubicBezTo>
                  <a:cubicBezTo>
                    <a:pt x="21198" y="12791"/>
                    <a:pt x="21221" y="11840"/>
                    <a:pt x="21130" y="11719"/>
                  </a:cubicBezTo>
                  <a:cubicBezTo>
                    <a:pt x="21040" y="11599"/>
                    <a:pt x="21130" y="10690"/>
                    <a:pt x="21040" y="10570"/>
                  </a:cubicBezTo>
                  <a:cubicBezTo>
                    <a:pt x="20949" y="10449"/>
                    <a:pt x="20299" y="9746"/>
                    <a:pt x="20299" y="9746"/>
                  </a:cubicBezTo>
                  <a:lnTo>
                    <a:pt x="19359" y="8043"/>
                  </a:lnTo>
                  <a:lnTo>
                    <a:pt x="18598" y="6969"/>
                  </a:lnTo>
                  <a:lnTo>
                    <a:pt x="17159" y="7224"/>
                  </a:lnTo>
                  <a:lnTo>
                    <a:pt x="16173" y="8000"/>
                  </a:lnTo>
                  <a:lnTo>
                    <a:pt x="15814" y="9105"/>
                  </a:lnTo>
                  <a:lnTo>
                    <a:pt x="15814" y="9793"/>
                  </a:lnTo>
                  <a:lnTo>
                    <a:pt x="15499" y="10063"/>
                  </a:lnTo>
                  <a:lnTo>
                    <a:pt x="12989" y="9406"/>
                  </a:lnTo>
                  <a:cubicBezTo>
                    <a:pt x="12989" y="9406"/>
                    <a:pt x="13013" y="9150"/>
                    <a:pt x="13080" y="8971"/>
                  </a:cubicBezTo>
                  <a:cubicBezTo>
                    <a:pt x="13147" y="8793"/>
                    <a:pt x="13573" y="8016"/>
                    <a:pt x="13573" y="8016"/>
                  </a:cubicBezTo>
                  <a:lnTo>
                    <a:pt x="14066" y="6761"/>
                  </a:lnTo>
                  <a:lnTo>
                    <a:pt x="14559" y="6000"/>
                  </a:lnTo>
                  <a:cubicBezTo>
                    <a:pt x="14559" y="6000"/>
                    <a:pt x="14985" y="5270"/>
                    <a:pt x="14985" y="5031"/>
                  </a:cubicBezTo>
                  <a:cubicBezTo>
                    <a:pt x="14985" y="4793"/>
                    <a:pt x="15321" y="4076"/>
                    <a:pt x="15321" y="3926"/>
                  </a:cubicBezTo>
                  <a:cubicBezTo>
                    <a:pt x="15321" y="3777"/>
                    <a:pt x="15522" y="2792"/>
                    <a:pt x="15522" y="2792"/>
                  </a:cubicBezTo>
                  <a:lnTo>
                    <a:pt x="15186" y="1971"/>
                  </a:lnTo>
                  <a:lnTo>
                    <a:pt x="14513" y="1404"/>
                  </a:lnTo>
                  <a:lnTo>
                    <a:pt x="13325" y="598"/>
                  </a:lnTo>
                  <a:lnTo>
                    <a:pt x="13069" y="179"/>
                  </a:lnTo>
                  <a:close/>
                  <a:moveTo>
                    <a:pt x="13069" y="179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76200" dist="76199" dir="2039998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 algn="ctr" defTabSz="642453" latinLnBrk="0">
                <a:defRPr/>
              </a:pPr>
              <a:endParaRPr kumimoji="0" lang="ko-KR" altLang="en-US" sz="3000">
                <a:solidFill>
                  <a:srgbClr val="FFFFFF"/>
                </a:solidFill>
                <a:latin typeface="+mn-lt"/>
                <a:cs typeface="+mn-cs"/>
                <a:sym typeface="Gill Sans" charset="0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67"/>
              <a:ext cx="1968" cy="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529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-1" y="-14242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79" y="359936"/>
            <a:ext cx="8416039" cy="72008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ほんとうの　いたんは　どんなものですか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363979" y="1224217"/>
            <a:ext cx="8096453" cy="1778459"/>
          </a:xfrm>
          <a:prstGeom prst="wedgeEllipseCallout">
            <a:avLst>
              <a:gd name="adj1" fmla="val 7462"/>
              <a:gd name="adj2" fmla="val 44560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いつわりものと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は、イエスがキリストであること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を　ひていする　ものでなくて　だれ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でしょう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。みちちと　みこを　ひにんするもの、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それ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が　</a:t>
            </a:r>
            <a:r>
              <a:rPr lang="ja-JP" altLang="en-US" sz="2400" dirty="0" err="1" smtClean="0">
                <a:solidFill>
                  <a:schemeClr val="tx1"/>
                </a:solidFill>
                <a:latin typeface="+mn-ea"/>
              </a:rPr>
              <a:t>はん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キリスト</a:t>
            </a:r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です。</a:t>
            </a:r>
            <a:r>
              <a:rPr lang="en-US" altLang="ko-KR" sz="24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I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ヨハネ</a:t>
            </a:r>
            <a:r>
              <a:rPr lang="en-US" altLang="ko-KR" sz="2400" dirty="0" smtClean="0">
                <a:solidFill>
                  <a:schemeClr val="tx1"/>
                </a:solidFill>
                <a:latin typeface="+mn-ea"/>
              </a:rPr>
              <a:t>2:22</a:t>
            </a:r>
            <a:r>
              <a:rPr lang="en-US" altLang="ko-KR" sz="2400" dirty="0" smtClean="0">
                <a:solidFill>
                  <a:schemeClr val="tx1"/>
                </a:solidFill>
                <a:latin typeface="+mn-ea"/>
              </a:rPr>
              <a:t>)</a:t>
            </a:r>
          </a:p>
        </p:txBody>
      </p:sp>
      <p:sp>
        <p:nvSpPr>
          <p:cNvPr id="17" name="타원형 설명선 16"/>
          <p:cNvSpPr/>
          <p:nvPr/>
        </p:nvSpPr>
        <p:spPr>
          <a:xfrm>
            <a:off x="29197" y="3120268"/>
            <a:ext cx="3191246" cy="1173869"/>
          </a:xfrm>
          <a:prstGeom prst="wedgeEllipseCallout">
            <a:avLst>
              <a:gd name="adj1" fmla="val 42005"/>
              <a:gd name="adj2" fmla="val 7039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エホバの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しょうにん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9" name="Picture 2" descr="땀 심각한 사람들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62" y="3989385"/>
            <a:ext cx="3204865" cy="2854373"/>
          </a:xfrm>
          <a:prstGeom prst="rect">
            <a:avLst/>
          </a:prstGeom>
          <a:noFill/>
          <a:ln>
            <a:noFill/>
          </a:ln>
          <a:effectLst>
            <a:outerShdw blurRad="76200" dist="212055" dir="16044997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" name="타원형 설명선 13"/>
          <p:cNvSpPr/>
          <p:nvPr/>
        </p:nvSpPr>
        <p:spPr>
          <a:xfrm>
            <a:off x="6020971" y="3284858"/>
            <a:ext cx="3191246" cy="1173869"/>
          </a:xfrm>
          <a:prstGeom prst="wedgeEllipseCallout">
            <a:avLst>
              <a:gd name="adj1" fmla="val -45258"/>
              <a:gd name="adj2" fmla="val 6567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かみさまのきょうかい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형 설명선 17"/>
          <p:cNvSpPr/>
          <p:nvPr/>
        </p:nvSpPr>
        <p:spPr>
          <a:xfrm>
            <a:off x="5820965" y="4848030"/>
            <a:ext cx="3555228" cy="1194811"/>
          </a:xfrm>
          <a:prstGeom prst="wedgeEllipseCallout">
            <a:avLst>
              <a:gd name="adj1" fmla="val -52269"/>
              <a:gd name="adj2" fmla="val 5083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イエス・キリストを　ひにんする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いたん</a:t>
            </a:r>
            <a:endParaRPr lang="en-US" altLang="ko-KR" sz="24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타원형 설명선 12"/>
          <p:cNvSpPr/>
          <p:nvPr/>
        </p:nvSpPr>
        <p:spPr>
          <a:xfrm>
            <a:off x="0" y="5073815"/>
            <a:ext cx="2756056" cy="1194810"/>
          </a:xfrm>
          <a:prstGeom prst="wedgeEllipseCallout">
            <a:avLst>
              <a:gd name="adj1" fmla="val 74361"/>
              <a:gd name="adj2" fmla="val 5154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しんてんち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47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925758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いつでも　ぬれ</a:t>
            </a:r>
            <a:r>
              <a:rPr lang="ja-JP" altLang="en-US" sz="3200" dirty="0" err="1" smtClean="0">
                <a:solidFill>
                  <a:srgbClr val="CC3300"/>
                </a:solidFill>
                <a:latin typeface="+mn-ea"/>
              </a:rPr>
              <a:t>ぎぬを</a:t>
            </a:r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　きせられた　いたんが　じだいを　つくっていきました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64358" cy="523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타원형 설명선 15"/>
          <p:cNvSpPr/>
          <p:nvPr/>
        </p:nvSpPr>
        <p:spPr>
          <a:xfrm>
            <a:off x="-116362" y="4318518"/>
            <a:ext cx="2261490" cy="1109734"/>
          </a:xfrm>
          <a:prstGeom prst="wedgeEllipseCallout">
            <a:avLst>
              <a:gd name="adj1" fmla="val 77645"/>
              <a:gd name="adj2" fmla="val 13455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err="1" smtClean="0">
                <a:solidFill>
                  <a:schemeClr val="tx1"/>
                </a:solidFill>
                <a:latin typeface="+mn-ea"/>
              </a:rPr>
              <a:t>しょ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だいきょうかい</a:t>
            </a: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2771800" y="2958722"/>
            <a:ext cx="2983572" cy="900557"/>
          </a:xfrm>
          <a:prstGeom prst="wedgeEllipseCallout">
            <a:avLst>
              <a:gd name="adj1" fmla="val 37495"/>
              <a:gd name="adj2" fmla="val 77466"/>
            </a:avLst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パウロ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でんどうチーム</a:t>
            </a: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타원형 설명선 17"/>
          <p:cNvSpPr/>
          <p:nvPr/>
        </p:nvSpPr>
        <p:spPr>
          <a:xfrm>
            <a:off x="6282961" y="2960179"/>
            <a:ext cx="2744677" cy="914907"/>
          </a:xfrm>
          <a:prstGeom prst="wedgeEllipseCallout">
            <a:avLst>
              <a:gd name="adj1" fmla="val -54373"/>
              <a:gd name="adj2" fmla="val 70265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しゅうきょうかいかく</a:t>
            </a:r>
            <a:endParaRPr lang="en-US" altLang="ko-KR" sz="28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314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96456" y="1635873"/>
            <a:ext cx="6040040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dirty="0" smtClean="0">
                <a:latin typeface="+mn-ea"/>
                <a:ea typeface="+mn-ea"/>
              </a:rPr>
              <a:t>いたんしゃの　なかに　ある</a:t>
            </a:r>
            <a:r>
              <a:rPr lang="en-US" altLang="ko-KR" dirty="0" smtClean="0">
                <a:latin typeface="+mn-ea"/>
                <a:ea typeface="+mn-ea"/>
              </a:rPr>
              <a:t/>
            </a:r>
            <a:br>
              <a:rPr lang="en-US" altLang="ko-KR" dirty="0" smtClean="0">
                <a:latin typeface="+mn-ea"/>
                <a:ea typeface="+mn-ea"/>
              </a:rPr>
            </a:br>
            <a:r>
              <a:rPr lang="ja-JP" altLang="en-US" sz="5400" b="1" dirty="0" smtClean="0">
                <a:latin typeface="+mn-ea"/>
                <a:ea typeface="+mn-ea"/>
              </a:rPr>
              <a:t>コロサイきょうかい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8278" y="3351560"/>
            <a:ext cx="4032448" cy="707886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pc="110" dirty="0" smtClean="0">
                <a:solidFill>
                  <a:srgbClr val="0000FF"/>
                </a:solidFill>
                <a:latin typeface="+mn-ea"/>
              </a:rPr>
              <a:t>ピレモン</a:t>
            </a:r>
            <a:r>
              <a:rPr lang="ko-KR" altLang="en-US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1: 23~25</a:t>
            </a:r>
            <a:endParaRPr lang="ko-KR" altLang="en-US" sz="4000" spc="11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Aharoni" panose="02010803020104030203" pitchFamily="2" charset="-79"/>
                <a:sym typeface="헤움네모고딕162" charset="0"/>
              </a:rPr>
              <a:t>4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63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7504" y="302950"/>
            <a:ext cx="8928992" cy="96581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コロサイは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いたんが　おうこうした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ところでした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0751" y="1691197"/>
            <a:ext cx="6968898" cy="729691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じんに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よって　りっぽうしゅぎが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おうこうしていました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3777" y="2567560"/>
            <a:ext cx="4488223" cy="5896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てんしを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すうはいしました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2568" y="3452021"/>
            <a:ext cx="4469432" cy="589609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ぐうぞうを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すうはいしました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7" y="4862513"/>
            <a:ext cx="321468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24" y="5229200"/>
            <a:ext cx="3765395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0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980" y="105325"/>
            <a:ext cx="8528500" cy="122535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400" dirty="0" err="1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いっぱん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しんと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によって</a:t>
            </a:r>
            <a:r>
              <a:rPr lang="ko-KR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のべつたえられた　ところでした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8" y="1429089"/>
            <a:ext cx="7722604" cy="5428911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112988" y="1694933"/>
            <a:ext cx="7267324" cy="581511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エパフラス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경기천년제목 Medium" panose="0202060302010102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コロサイきょうかいを　たてました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5818" y="2542288"/>
            <a:ext cx="5722326" cy="81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ピレモン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경기천년제목 Medium" panose="0202060302010102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コロサイきょうかいの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しょくしゃ　でした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5818" y="3544166"/>
            <a:ext cx="6170429" cy="820938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アルキポ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경기천년제목 Medium" panose="0202060302010102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コロサイきょうかいの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はたらきびと　でした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181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2555" y="238544"/>
            <a:ext cx="8416039" cy="104915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パウロの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いのりが</a:t>
            </a:r>
            <a:r>
              <a:rPr lang="ko-KR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しゅうちゅうした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ところでした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-70" r="248" b="4518"/>
          <a:stretch/>
        </p:blipFill>
        <p:spPr>
          <a:xfrm>
            <a:off x="736402" y="1664180"/>
            <a:ext cx="7724030" cy="5188381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363980" y="1413192"/>
            <a:ext cx="8414614" cy="107970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コロサイきょうかいの　ひとびとが　あらゆる　れいてきな　ちえと　</a:t>
            </a:r>
            <a:r>
              <a:rPr lang="ja-JP" altLang="en-US" sz="24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かいりょくに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よって　かみの　み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かんする　しんの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ちしきに　みたされる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いのりました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2554" y="2713897"/>
            <a:ext cx="8097877" cy="5896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かみを　しる　ちしきを　ましくわえられる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いのりました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62554" y="3429000"/>
            <a:ext cx="8025869" cy="640773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なぐさめを　あたえる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</a:t>
            </a:r>
            <a:r>
              <a:rPr lang="ja-JP" altLang="en-US" sz="2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テキコ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おくりました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99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6224" y="268197"/>
            <a:ext cx="8600508" cy="856547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</a:t>
            </a:r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ときに　フォーラムを　わかちあって　</a:t>
            </a:r>
            <a:endParaRPr lang="en-US" altLang="ja-JP" sz="28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こころを　さだめましょう</a:t>
            </a:r>
            <a:endParaRPr lang="ko-KR" altLang="en-US" sz="28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07495"/>
            <a:ext cx="6336704" cy="521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타원형 설명선 6"/>
          <p:cNvSpPr/>
          <p:nvPr/>
        </p:nvSpPr>
        <p:spPr>
          <a:xfrm>
            <a:off x="214079" y="1357746"/>
            <a:ext cx="4213905" cy="1399800"/>
          </a:xfrm>
          <a:prstGeom prst="wedgeEllipseCallout">
            <a:avLst>
              <a:gd name="adj1" fmla="val 44728"/>
              <a:gd name="adj2" fmla="val 4917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でん</a:t>
            </a:r>
            <a:r>
              <a:rPr lang="ja-JP" altLang="en-US" sz="24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どうを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どのように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しているのか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0" y="2966021"/>
            <a:ext cx="4213905" cy="1327076"/>
          </a:xfrm>
          <a:prstGeom prst="wedgeEllipseCallout">
            <a:avLst>
              <a:gd name="adj1" fmla="val 66427"/>
              <a:gd name="adj2" fmla="val 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けんきんを　どのように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しているのか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타원형 설명선 12"/>
          <p:cNvSpPr/>
          <p:nvPr/>
        </p:nvSpPr>
        <p:spPr>
          <a:xfrm>
            <a:off x="-35559" y="4725144"/>
            <a:ext cx="4213905" cy="1327076"/>
          </a:xfrm>
          <a:prstGeom prst="wedgeEllipseCallout">
            <a:avLst>
              <a:gd name="adj1" fmla="val 61166"/>
              <a:gd name="adj2" fmla="val -20241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いたんを　くべつすることが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できるのか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47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4252</TotalTime>
  <Words>152</Words>
  <Application>Microsoft Office PowerPoint</Application>
  <PresentationFormat>画面に合わせる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4" baseType="lpstr">
      <vt:lpstr>Gill Sans</vt:lpstr>
      <vt:lpstr>굴림</vt:lpstr>
      <vt:lpstr>HY견고딕</vt:lpstr>
      <vt:lpstr>HY헤드라인M</vt:lpstr>
      <vt:lpstr>HY목각파임B</vt:lpstr>
      <vt:lpstr>KT&amp;G 상상제목OTF B</vt:lpstr>
      <vt:lpstr>맑은 고딕</vt:lpstr>
      <vt:lpstr>ＭＳ Ｐゴシック</vt:lpstr>
      <vt:lpstr>ヒラギノ角ゴ ProN W3</vt:lpstr>
      <vt:lpstr>경기천년제목 Medium</vt:lpstr>
      <vt:lpstr>헤움네모고딕162</vt:lpstr>
      <vt:lpstr>Aharoni</vt:lpstr>
      <vt:lpstr>Arial</vt:lpstr>
      <vt:lpstr>Office 테마</vt:lpstr>
      <vt:lpstr>いたんしゃの　なかに　ある コロサイきょうかい</vt:lpstr>
      <vt:lpstr>PowerPoint プレゼンテーション</vt:lpstr>
      <vt:lpstr>PowerPoint プレゼンテーション</vt:lpstr>
      <vt:lpstr>PowerPoint プレゼンテーション</vt:lpstr>
      <vt:lpstr>いたんしゃの　なかに　ある コロサイきょうかい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492</cp:revision>
  <dcterms:created xsi:type="dcterms:W3CDTF">2017-08-25T05:53:34Z</dcterms:created>
  <dcterms:modified xsi:type="dcterms:W3CDTF">2018-12-20T12:46:54Z</dcterms:modified>
</cp:coreProperties>
</file>