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1" r:id="rId2"/>
    <p:sldId id="543" r:id="rId3"/>
    <p:sldId id="544" r:id="rId4"/>
    <p:sldId id="545" r:id="rId5"/>
    <p:sldId id="546" r:id="rId6"/>
    <p:sldId id="547" r:id="rId7"/>
    <p:sldId id="467" r:id="rId8"/>
    <p:sldId id="524" r:id="rId9"/>
    <p:sldId id="542" r:id="rId10"/>
    <p:sldId id="537" r:id="rId11"/>
    <p:sldId id="541" r:id="rId12"/>
    <p:sldId id="539" r:id="rId13"/>
    <p:sldId id="54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9B"/>
    <a:srgbClr val="FFB3FF"/>
    <a:srgbClr val="0000FF"/>
    <a:srgbClr val="FFE7FF"/>
    <a:srgbClr val="E60857"/>
    <a:srgbClr val="FFD03B"/>
    <a:srgbClr val="FFE285"/>
    <a:srgbClr val="CC3300"/>
    <a:srgbClr val="F24C7B"/>
    <a:srgbClr val="F7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D03B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31840" y="1635873"/>
            <a:ext cx="518457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クレテに　ついて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278" y="335156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0000FF"/>
                </a:solidFill>
                <a:latin typeface="+mn-ea"/>
              </a:rPr>
              <a:t>テトス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1:5-9</a:t>
            </a:r>
            <a:endParaRPr lang="ko-KR" altLang="en-US" sz="4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B0413E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3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07750" y="312496"/>
            <a:ext cx="8600508" cy="1172287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どんなに　わるい　</a:t>
            </a:r>
            <a:r>
              <a:rPr lang="ja-JP" altLang="en-US" sz="3200" dirty="0" err="1" smtClean="0">
                <a:solidFill>
                  <a:srgbClr val="CC3300"/>
                </a:solidFill>
                <a:latin typeface="+mn-ea"/>
              </a:rPr>
              <a:t>げんば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でも</a:t>
            </a:r>
            <a:endParaRPr lang="en-US" altLang="ja-JP" sz="3200" dirty="0" smtClean="0">
              <a:solidFill>
                <a:srgbClr val="CC3300"/>
              </a:solidFill>
              <a:latin typeface="+mn-ea"/>
            </a:endParaRPr>
          </a:p>
          <a:p>
            <a:pPr algn="ctr"/>
            <a:r>
              <a:rPr lang="ja-JP" altLang="en-US" sz="3200" dirty="0" err="1" smtClean="0">
                <a:solidFill>
                  <a:srgbClr val="CC3300"/>
                </a:solidFill>
                <a:latin typeface="+mn-ea"/>
              </a:rPr>
              <a:t>ふくいん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で　いかす　ひとりに　なりましょう！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135"/>
            <a:ext cx="4572000" cy="53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타원형 설명선 10"/>
          <p:cNvSpPr/>
          <p:nvPr/>
        </p:nvSpPr>
        <p:spPr>
          <a:xfrm>
            <a:off x="4788024" y="1988840"/>
            <a:ext cx="4032447" cy="1174623"/>
          </a:xfrm>
          <a:prstGeom prst="wedgeEllipseCallout">
            <a:avLst>
              <a:gd name="adj1" fmla="val -58057"/>
              <a:gd name="adj2" fmla="val 75243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アフリカを　いかした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リビングストン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せんきょうし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4788024" y="3310603"/>
            <a:ext cx="3898776" cy="1174623"/>
          </a:xfrm>
          <a:prstGeom prst="wedgeEllipseCallout">
            <a:avLst>
              <a:gd name="adj1" fmla="val -57650"/>
              <a:gd name="adj2" fmla="val 6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インドを　いかした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ウィリアム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ケアリー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せんきょうし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4437643" y="4730147"/>
            <a:ext cx="4277354" cy="1174623"/>
          </a:xfrm>
          <a:prstGeom prst="wedgeEllipseCallout">
            <a:avLst>
              <a:gd name="adj1" fmla="val -50330"/>
              <a:gd name="adj2" fmla="val 70525"/>
            </a:avLst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ちゅう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ごくを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　いかした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ハドソン・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テーラー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せんきょうし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356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1260" y="476672"/>
            <a:ext cx="8678401" cy="102089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44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ja-JP" altLang="en-US" sz="4400" dirty="0" smtClean="0">
                <a:solidFill>
                  <a:srgbClr val="FFC000"/>
                </a:solidFill>
                <a:latin typeface="+mn-ea"/>
              </a:rPr>
              <a:t>レムナントのとき</a:t>
            </a:r>
            <a:r>
              <a:rPr lang="ko-KR" altLang="en-US" sz="4400" dirty="0" smtClean="0">
                <a:solidFill>
                  <a:srgbClr val="FFC000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げんばを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たいけんすることが　じゅうようです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5746"/>
            <a:ext cx="6848524" cy="4814441"/>
          </a:xfrm>
          <a:prstGeom prst="rect">
            <a:avLst/>
          </a:prstGeom>
        </p:spPr>
      </p:pic>
      <p:sp>
        <p:nvSpPr>
          <p:cNvPr id="14" name="타원형 설명선 13"/>
          <p:cNvSpPr/>
          <p:nvPr/>
        </p:nvSpPr>
        <p:spPr>
          <a:xfrm>
            <a:off x="-119412" y="1730134"/>
            <a:ext cx="4012963" cy="1420335"/>
          </a:xfrm>
          <a:prstGeom prst="wedgeEllipseCallout">
            <a:avLst>
              <a:gd name="adj1" fmla="val 39087"/>
              <a:gd name="adj2" fmla="val 700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でん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どうを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　したり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でんどう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げんばに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　いっしょに　いった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ことは　ありますか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타원형 설명선 21"/>
          <p:cNvSpPr/>
          <p:nvPr/>
        </p:nvSpPr>
        <p:spPr>
          <a:xfrm>
            <a:off x="4211961" y="1596381"/>
            <a:ext cx="3799584" cy="1328564"/>
          </a:xfrm>
          <a:prstGeom prst="wedgeEllipseCallout">
            <a:avLst>
              <a:gd name="adj1" fmla="val -37557"/>
              <a:gd name="adj2" fmla="val 63266"/>
            </a:avLst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せんきょう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げんばに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　いった　けいけんは　ありますか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타원형 설명선 22"/>
          <p:cNvSpPr/>
          <p:nvPr/>
        </p:nvSpPr>
        <p:spPr>
          <a:xfrm>
            <a:off x="5148064" y="5013176"/>
            <a:ext cx="4210015" cy="1424632"/>
          </a:xfrm>
          <a:prstGeom prst="wedgeEllipseCallout">
            <a:avLst>
              <a:gd name="adj1" fmla="val -57612"/>
              <a:gd name="adj2" fmla="val -43102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たみんぞくの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ともだちと　まじわりを　した　けいけんは　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ありますか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231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07750" y="312496"/>
            <a:ext cx="8600508" cy="1172287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フォーラムを　とおして　おおくの　ひとを　いかす　でんどうしゃとして　じゅんびしましょう</a:t>
            </a:r>
            <a:r>
              <a:rPr lang="en-US" altLang="ko-KR" sz="3200" dirty="0" smtClean="0">
                <a:solidFill>
                  <a:srgbClr val="CC3300"/>
                </a:solidFill>
                <a:latin typeface="+mn-ea"/>
              </a:rPr>
              <a:t>!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9" y="1507587"/>
            <a:ext cx="7112481" cy="53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いかすべき　げんば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C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6571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３つのことを　じゅんびしよう</a:t>
            </a:r>
            <a:endParaRPr lang="ko-KR" altLang="en-US" sz="36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설명선 1 1"/>
          <p:cNvSpPr/>
          <p:nvPr/>
        </p:nvSpPr>
        <p:spPr>
          <a:xfrm>
            <a:off x="539552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3430"/>
              <a:gd name="adj4" fmla="val 133026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</a:t>
            </a:r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491880" y="1916832"/>
            <a:ext cx="2520279" cy="1224136"/>
          </a:xfrm>
          <a:prstGeom prst="borderCallout1">
            <a:avLst>
              <a:gd name="adj1" fmla="val 99106"/>
              <a:gd name="adj2" fmla="val 48786"/>
              <a:gd name="adj3" fmla="val 153244"/>
              <a:gd name="adj4" fmla="val 4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きゃっ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かんせい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ぜんたいの　</a:t>
            </a:r>
            <a:endParaRPr lang="en-US" altLang="ja-JP" sz="24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341389" y="2211435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6825"/>
              <a:gd name="adj4" fmla="val -33522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しゅかんせい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せんもん</a:t>
            </a:r>
            <a:r>
              <a:rPr lang="ja-JP" altLang="en-US" sz="24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47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09208" y="548680"/>
            <a:ext cx="8755280" cy="934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ちからが　あれば　たたかわずに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かつように　なります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설명선 1 7"/>
          <p:cNvSpPr/>
          <p:nvPr/>
        </p:nvSpPr>
        <p:spPr>
          <a:xfrm>
            <a:off x="539552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3430"/>
              <a:gd name="adj4" fmla="val 133026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れいてきな　ちから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せいれい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5364088" y="2816932"/>
            <a:ext cx="3240360" cy="1982630"/>
          </a:xfrm>
          <a:prstGeom prst="wedgeEllipseCallout">
            <a:avLst>
              <a:gd name="adj1" fmla="val -41929"/>
              <a:gd name="adj2" fmla="val 543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ていこくいのりを　とおして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やしなおう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45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09208" y="548680"/>
            <a:ext cx="8755280" cy="934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ぜんたいの　ながれを　みれば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すべきことが　みえます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491880" y="1916832"/>
            <a:ext cx="2520279" cy="1224136"/>
          </a:xfrm>
          <a:prstGeom prst="borderCallout1">
            <a:avLst>
              <a:gd name="adj1" fmla="val 99106"/>
              <a:gd name="adj2" fmla="val 48786"/>
              <a:gd name="adj3" fmla="val 153244"/>
              <a:gd name="adj4" fmla="val 4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きゃっ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ぜんたいの　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ながれ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8171" y="3975498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335689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6825"/>
              <a:gd name="adj4" fmla="val -33522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しゅかんせい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せんもん</a:t>
            </a:r>
            <a:r>
              <a:rPr lang="ja-JP" altLang="en-US" sz="2400" dirty="0" err="1">
                <a:solidFill>
                  <a:srgbClr val="FF0000"/>
                </a:solidFill>
                <a:latin typeface="ＭＳ Ｐゴシック" panose="020B0600070205080204" pitchFamily="50" charset="-128"/>
              </a:rPr>
              <a:t>せい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21306" y="4925171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げんざい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0299" y="5778389"/>
            <a:ext cx="13037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549568" y="6022202"/>
            <a:ext cx="1152128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うえ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911510" y="6050500"/>
            <a:ext cx="1152128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148064" y="6008053"/>
            <a:ext cx="1321575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まわり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470870" y="5622053"/>
            <a:ext cx="1269482" cy="864096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ひろさ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436028" y="4925171"/>
            <a:ext cx="1312436" cy="864096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たかさ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740352" y="4005064"/>
            <a:ext cx="1403648" cy="864096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ふかさ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112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6571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179512" y="260648"/>
            <a:ext cx="8712968" cy="115212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みっつのことを　そなえれば　わたしの　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CVDIP</a:t>
            </a:r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endParaRPr lang="en-US" altLang="ja-JP" sz="28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みえるように　なって　しょうにんに　なることが　できます</a:t>
            </a:r>
            <a:endParaRPr lang="ko-KR" altLang="en-US" sz="2800" dirty="0">
              <a:solidFill>
                <a:srgbClr val="C0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설명선 1 1"/>
          <p:cNvSpPr/>
          <p:nvPr/>
        </p:nvSpPr>
        <p:spPr>
          <a:xfrm>
            <a:off x="539552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3430"/>
              <a:gd name="adj4" fmla="val 133026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れいてきな　ちから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せいれい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491880" y="1916832"/>
            <a:ext cx="2520279" cy="1224136"/>
          </a:xfrm>
          <a:prstGeom prst="borderCallout1">
            <a:avLst>
              <a:gd name="adj1" fmla="val 99106"/>
              <a:gd name="adj2" fmla="val 48786"/>
              <a:gd name="adj3" fmla="val 153244"/>
              <a:gd name="adj4" fmla="val 4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きゃっ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ぜんたいの　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ながれ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335689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6825"/>
              <a:gd name="adj4" fmla="val -33522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しゅかんせい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せんもん</a:t>
            </a:r>
            <a:r>
              <a:rPr lang="ja-JP" altLang="en-US" sz="2400" dirty="0" err="1">
                <a:solidFill>
                  <a:srgbClr val="FF0000"/>
                </a:solidFill>
                <a:latin typeface="ＭＳ Ｐゴシック" panose="020B0600070205080204" pitchFamily="50" charset="-128"/>
              </a:rPr>
              <a:t>せい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641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D03B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31840" y="1635873"/>
            <a:ext cx="518457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クレテに　ついて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278" y="335156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0000FF"/>
                </a:solidFill>
                <a:latin typeface="+mn-ea"/>
              </a:rPr>
              <a:t>テトス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1:5-9</a:t>
            </a:r>
            <a:endParaRPr lang="ko-KR" altLang="en-US" sz="4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B0413E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3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3276" y="2578598"/>
            <a:ext cx="7420766" cy="6952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고린도교회에 </a:t>
            </a:r>
            <a:r>
              <a:rPr lang="ko-KR" altLang="en-US" sz="2800" dirty="0" err="1" smtClean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파송된</a:t>
            </a:r>
            <a:r>
              <a:rPr lang="ko-KR" altLang="en-US" sz="2800" dirty="0" smtClean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적이 있어요</a:t>
            </a:r>
            <a:r>
              <a:rPr lang="en-US" altLang="ko-KR" sz="2800" dirty="0" smtClean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ko-KR" altLang="en-US" sz="2800" dirty="0" err="1" smtClean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고후</a:t>
            </a:r>
            <a:r>
              <a:rPr lang="en-US" altLang="ko-KR" sz="2800" dirty="0" smtClean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2:13)</a:t>
            </a:r>
            <a:endParaRPr lang="ko-KR" altLang="en-US" sz="2800" dirty="0">
              <a:solidFill>
                <a:schemeClr val="tx1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14742"/>
          <a:stretch/>
        </p:blipFill>
        <p:spPr>
          <a:xfrm>
            <a:off x="212546" y="1673424"/>
            <a:ext cx="8748464" cy="4968553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208385" y="2340734"/>
            <a:ext cx="7964016" cy="12322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うそつきで　わるい　ひとが　おおかったのですが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そのなかにも　マルコのおくじょうの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まに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さんか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した　でしが　いました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9650" y="1445538"/>
            <a:ext cx="6684988" cy="75118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きこうが　よく　ひよくな　とちの　おおきな　しまでした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47578" y="175857"/>
            <a:ext cx="8678401" cy="102089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fontAlgn="base">
              <a:buAutoNum type="arabicPeriod"/>
            </a:pPr>
            <a:r>
              <a:rPr lang="ja-JP" altLang="en-US" sz="4400" dirty="0" smtClean="0">
                <a:solidFill>
                  <a:srgbClr val="FFC000"/>
                </a:solidFill>
                <a:latin typeface="+mn-ea"/>
              </a:rPr>
              <a:t>クレテは</a:t>
            </a:r>
            <a:r>
              <a:rPr lang="ko-KR" altLang="en-US" sz="4400" dirty="0" smtClean="0">
                <a:solidFill>
                  <a:srgbClr val="FFC000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どんな　</a:t>
            </a:r>
            <a:r>
              <a:rPr lang="ja-JP" altLang="en-US" sz="3200" dirty="0" err="1" smtClean="0">
                <a:solidFill>
                  <a:schemeClr val="bg1"/>
                </a:solidFill>
                <a:latin typeface="+mn-ea"/>
              </a:rPr>
              <a:t>ち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いきでしたか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37947" y="4130071"/>
            <a:ext cx="7423820" cy="817160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でん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どうを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さまたげる　ユダヤじんが　おおく　すんでいました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731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1260" y="476672"/>
            <a:ext cx="8678401" cy="102089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4400" dirty="0" smtClean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ja-JP" altLang="en-US" sz="4400" dirty="0" smtClean="0">
                <a:solidFill>
                  <a:srgbClr val="FFC000"/>
                </a:solidFill>
                <a:latin typeface="+mn-ea"/>
              </a:rPr>
              <a:t>レムナントが</a:t>
            </a:r>
            <a:r>
              <a:rPr lang="ko-KR" altLang="en-US" sz="4400" dirty="0" smtClean="0">
                <a:solidFill>
                  <a:srgbClr val="FFC000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かならず　けいけん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しなければ　ならないこと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4078" y="1817440"/>
            <a:ext cx="8462377" cy="81632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どんなに　わるい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ち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いきでも　ふくいんを　もった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ひとりが　いれば　じゅうぶんです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14078" y="2831020"/>
            <a:ext cx="7454266" cy="811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ふくいんを　もった　ひとりが　ひとつの　ちいきを　いかすように　なります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37947" y="3912754"/>
            <a:ext cx="7240809" cy="812390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ふくいんを　もった　ひとりが　ひとつの　くにも　いかすように　なります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 b="2832"/>
          <a:stretch/>
        </p:blipFill>
        <p:spPr>
          <a:xfrm>
            <a:off x="183976" y="1630863"/>
            <a:ext cx="8642120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6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924118"/>
            <a:ext cx="8728746" cy="81224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この</a:t>
            </a:r>
            <a:r>
              <a:rPr lang="ja-JP" altLang="en-US" sz="3200" dirty="0" err="1" smtClean="0">
                <a:solidFill>
                  <a:srgbClr val="CC3300"/>
                </a:solidFill>
                <a:latin typeface="+mn-ea"/>
              </a:rPr>
              <a:t>よには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　わるい　げんばが　たくさん　あります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7120"/>
            <a:ext cx="9144000" cy="35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6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3960</TotalTime>
  <Words>159</Words>
  <Application>Microsoft Office PowerPoint</Application>
  <PresentationFormat>画面に合わせる (4:3)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Gill Sans</vt:lpstr>
      <vt:lpstr>굴림</vt:lpstr>
      <vt:lpstr>HY견고딕</vt:lpstr>
      <vt:lpstr>HY헤드라인M</vt:lpstr>
      <vt:lpstr>KT&amp;G 상상제목OTF B</vt:lpstr>
      <vt:lpstr>맑은 고딕</vt:lpstr>
      <vt:lpstr>ＭＳ Ｐゴシック</vt:lpstr>
      <vt:lpstr>ヒラギノ角ゴ ProN W3</vt:lpstr>
      <vt:lpstr>경기천년제목 Medium</vt:lpstr>
      <vt:lpstr>한컴 윤고딕 240</vt:lpstr>
      <vt:lpstr>헤움네모고딕162</vt:lpstr>
      <vt:lpstr>Arial</vt:lpstr>
      <vt:lpstr>Office 테마</vt:lpstr>
      <vt:lpstr>クレテに　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クレテに　ついて</vt:lpstr>
      <vt:lpstr>PowerPoint プレゼンテーション</vt:lpstr>
      <vt:lpstr>PowerPoint プレゼンテーション</vt:lpstr>
      <vt:lpstr>PowerPoint プレゼンテーション</vt:lpstr>
      <vt:lpstr>체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458</cp:revision>
  <dcterms:created xsi:type="dcterms:W3CDTF">2017-08-25T05:53:34Z</dcterms:created>
  <dcterms:modified xsi:type="dcterms:W3CDTF">2018-11-16T08:48:38Z</dcterms:modified>
</cp:coreProperties>
</file>