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81" r:id="rId2"/>
    <p:sldId id="546" r:id="rId3"/>
    <p:sldId id="547" r:id="rId4"/>
    <p:sldId id="548" r:id="rId5"/>
    <p:sldId id="549" r:id="rId6"/>
    <p:sldId id="550" r:id="rId7"/>
    <p:sldId id="467" r:id="rId8"/>
    <p:sldId id="544" r:id="rId9"/>
    <p:sldId id="524" r:id="rId10"/>
    <p:sldId id="539" r:id="rId11"/>
    <p:sldId id="545" r:id="rId12"/>
    <p:sldId id="551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B3FF9B"/>
    <a:srgbClr val="FFB3FF"/>
    <a:srgbClr val="FFE7FF"/>
    <a:srgbClr val="E60857"/>
    <a:srgbClr val="FFD03B"/>
    <a:srgbClr val="FFE285"/>
    <a:srgbClr val="CC3300"/>
    <a:srgbClr val="F24C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6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00FE8-7BAC-4C64-9483-4CEAD3CCFDF1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07198-D9B3-488F-A095-8D46CBE8ED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7643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380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5714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13843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268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143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3456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2917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9279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7684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8877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2776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EAAEA-7173-40F4-8EDD-EBFDC074AADA}" type="datetimeFigureOut">
              <a:rPr lang="ko-KR" altLang="en-US" smtClean="0"/>
              <a:t>2018-11-23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32D54-6DB1-4732-A81C-566B2110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761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-31750" y="1072794"/>
            <a:ext cx="9175750" cy="3509963"/>
          </a:xfrm>
          <a:custGeom>
            <a:avLst/>
            <a:gdLst>
              <a:gd name="T0" fmla="*/ 0 w 21600"/>
              <a:gd name="T1" fmla="*/ 4018 h 21600"/>
              <a:gd name="T2" fmla="*/ 21516 w 21600"/>
              <a:gd name="T3" fmla="*/ 0 h 21600"/>
              <a:gd name="T4" fmla="*/ 21600 w 21600"/>
              <a:gd name="T5" fmla="*/ 21600 h 21600"/>
              <a:gd name="T6" fmla="*/ 2 w 21600"/>
              <a:gd name="T7" fmla="*/ 15900 h 21600"/>
              <a:gd name="T8" fmla="*/ 0 w 21600"/>
              <a:gd name="T9" fmla="*/ 4018 h 21600"/>
              <a:gd name="T10" fmla="*/ 0 w 21600"/>
              <a:gd name="T11" fmla="*/ 401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0" y="4018"/>
                </a:moveTo>
                <a:lnTo>
                  <a:pt x="21516" y="0"/>
                </a:lnTo>
                <a:lnTo>
                  <a:pt x="21600" y="21600"/>
                </a:lnTo>
                <a:lnTo>
                  <a:pt x="2" y="15900"/>
                </a:lnTo>
                <a:lnTo>
                  <a:pt x="0" y="4018"/>
                </a:lnTo>
                <a:close/>
                <a:moveTo>
                  <a:pt x="0" y="4018"/>
                </a:moveTo>
              </a:path>
            </a:pathLst>
          </a:custGeom>
          <a:solidFill>
            <a:srgbClr val="FFD03B"/>
          </a:solidFill>
          <a:ln>
            <a:noFill/>
          </a:ln>
          <a:effectLst>
            <a:outerShdw blurRad="127000" dist="101599" dir="19319987" algn="ctr" rotWithShape="0">
              <a:schemeClr val="bg2">
                <a:alpha val="75000"/>
              </a:schemeClr>
            </a:outerShdw>
          </a:effectLst>
          <a:extLst/>
        </p:spPr>
        <p:txBody>
          <a:bodyPr lIns="0" tIns="0" rIns="0" bIns="0"/>
          <a:lstStyle/>
          <a:p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131840" y="1635873"/>
            <a:ext cx="5544616" cy="1537329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r>
              <a:rPr lang="ja-JP" altLang="en-US" sz="4800" dirty="0" smtClean="0">
                <a:latin typeface="+mn-ea"/>
                <a:ea typeface="+mn-ea"/>
              </a:rPr>
              <a:t>レムナントの</a:t>
            </a:r>
            <a:r>
              <a:rPr lang="en-US" altLang="ja-JP" sz="4800" dirty="0" smtClean="0">
                <a:latin typeface="+mn-ea"/>
                <a:ea typeface="+mn-ea"/>
              </a:rPr>
              <a:t/>
            </a:r>
            <a:br>
              <a:rPr lang="en-US" altLang="ja-JP" sz="4800" dirty="0" smtClean="0">
                <a:latin typeface="+mn-ea"/>
                <a:ea typeface="+mn-ea"/>
              </a:rPr>
            </a:br>
            <a:r>
              <a:rPr lang="ja-JP" altLang="en-US" sz="4800" dirty="0" smtClean="0">
                <a:latin typeface="+mn-ea"/>
                <a:ea typeface="+mn-ea"/>
              </a:rPr>
              <a:t>けいやくの　</a:t>
            </a:r>
            <a:r>
              <a:rPr lang="ja-JP" altLang="en-US" sz="4800" dirty="0" err="1" smtClean="0">
                <a:latin typeface="+mn-ea"/>
                <a:ea typeface="+mn-ea"/>
              </a:rPr>
              <a:t>りょてい</a:t>
            </a:r>
            <a:endParaRPr lang="ko-KR" altLang="en-US" sz="4800" dirty="0">
              <a:latin typeface="+mn-ea"/>
              <a:ea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38278" y="3351560"/>
            <a:ext cx="4032448" cy="707886"/>
          </a:xfrm>
          <a:prstGeom prst="rect">
            <a:avLst/>
          </a:prstGeom>
          <a:solidFill>
            <a:srgbClr val="AFEAFF">
              <a:alpha val="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spc="110" dirty="0" smtClean="0">
                <a:solidFill>
                  <a:srgbClr val="0000FF"/>
                </a:solidFill>
                <a:latin typeface="+mn-ea"/>
              </a:rPr>
              <a:t>テトス</a:t>
            </a:r>
            <a:r>
              <a:rPr lang="en-US" altLang="ko-KR" sz="4000" spc="11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3:12-15</a:t>
            </a:r>
            <a:endParaRPr lang="ko-KR" altLang="en-US" sz="4000" spc="11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 rot="32380">
            <a:off x="-41929" y="1008281"/>
            <a:ext cx="3023314" cy="3214314"/>
          </a:xfrm>
          <a:custGeom>
            <a:avLst/>
            <a:gdLst>
              <a:gd name="T0" fmla="*/ 3431337 w 21600"/>
              <a:gd name="T1" fmla="*/ 0 h 21600"/>
              <a:gd name="T2" fmla="*/ 0 w 21600"/>
              <a:gd name="T3" fmla="*/ 883276 h 21600"/>
              <a:gd name="T4" fmla="*/ 27625 w 21600"/>
              <a:gd name="T5" fmla="*/ 4013200 h 21600"/>
              <a:gd name="T6" fmla="*/ 4202113 w 21600"/>
              <a:gd name="T7" fmla="*/ 2911614 h 21600"/>
              <a:gd name="T8" fmla="*/ 3431337 w 21600"/>
              <a:gd name="T9" fmla="*/ 0 h 21600"/>
              <a:gd name="T10" fmla="*/ 3431337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00" h="21600">
                <a:moveTo>
                  <a:pt x="17638" y="0"/>
                </a:moveTo>
                <a:lnTo>
                  <a:pt x="0" y="4754"/>
                </a:lnTo>
                <a:lnTo>
                  <a:pt x="142" y="21600"/>
                </a:lnTo>
                <a:lnTo>
                  <a:pt x="21600" y="15671"/>
                </a:lnTo>
                <a:lnTo>
                  <a:pt x="17638" y="0"/>
                </a:lnTo>
                <a:close/>
                <a:moveTo>
                  <a:pt x="17638" y="0"/>
                </a:moveTo>
              </a:path>
            </a:pathLst>
          </a:custGeom>
          <a:solidFill>
            <a:srgbClr val="B0413E"/>
          </a:solidFill>
          <a:ln>
            <a:noFill/>
          </a:ln>
        </p:spPr>
        <p:txBody>
          <a:bodyPr lIns="0" tIns="0" rIns="0" bIns="0"/>
          <a:lstStyle/>
          <a:p>
            <a:endParaRPr lang="ko-KR" altLang="en-US"/>
          </a:p>
        </p:txBody>
      </p:sp>
      <p:sp>
        <p:nvSpPr>
          <p:cNvPr id="10" name="Rectangle 13"/>
          <p:cNvSpPr>
            <a:spLocks/>
          </p:cNvSpPr>
          <p:nvPr/>
        </p:nvSpPr>
        <p:spPr bwMode="auto">
          <a:xfrm>
            <a:off x="251520" y="1404264"/>
            <a:ext cx="994767" cy="2000548"/>
          </a:xfrm>
          <a:prstGeom prst="rect">
            <a:avLst/>
          </a:prstGeom>
          <a:noFill/>
          <a:ln>
            <a:noFill/>
          </a:ln>
          <a:effectLst>
            <a:outerShdw blurRad="127000" dist="101599" dir="19319987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altLang="ko-KR" sz="13000" dirty="0">
                <a:solidFill>
                  <a:srgbClr val="FFD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한컴 윤고딕 240" pitchFamily="18" charset="-127"/>
                <a:ea typeface="한컴 윤고딕 240" pitchFamily="18" charset="-127"/>
                <a:sym typeface="헤움네모고딕162" charset="0"/>
              </a:rPr>
              <a:t>4</a:t>
            </a:r>
          </a:p>
        </p:txBody>
      </p:sp>
      <p:sp>
        <p:nvSpPr>
          <p:cNvPr id="11" name="Rectangle 14"/>
          <p:cNvSpPr>
            <a:spLocks/>
          </p:cNvSpPr>
          <p:nvPr/>
        </p:nvSpPr>
        <p:spPr bwMode="auto">
          <a:xfrm flipH="1">
            <a:off x="1246287" y="1999884"/>
            <a:ext cx="885900" cy="1231106"/>
          </a:xfrm>
          <a:prstGeom prst="rect">
            <a:avLst/>
          </a:prstGeom>
          <a:noFill/>
          <a:ln>
            <a:noFill/>
          </a:ln>
          <a:effectLst>
            <a:outerShdw blurRad="127000" dist="101599" dir="19319987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ja-JP" altLang="en-US" sz="8000" dirty="0" smtClean="0">
                <a:solidFill>
                  <a:srgbClr val="FFD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헤움네모고딕162" charset="0"/>
              </a:rPr>
              <a:t>か</a:t>
            </a:r>
            <a:endParaRPr lang="ko-KR" altLang="en-US" sz="8000" dirty="0">
              <a:solidFill>
                <a:srgbClr val="FFD03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sym typeface="헤움네모고딕16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05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41302" y="476672"/>
            <a:ext cx="9144000" cy="864096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271746" y="1340768"/>
            <a:ext cx="8600508" cy="1062815"/>
          </a:xfrm>
          <a:prstGeom prst="roundRect">
            <a:avLst/>
          </a:prstGeom>
          <a:solidFill>
            <a:srgbClr val="FFD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rgbClr val="CC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ユダヤ</a:t>
            </a:r>
            <a:r>
              <a:rPr lang="ja-JP" altLang="en-US" sz="3200" dirty="0" err="1" smtClean="0">
                <a:solidFill>
                  <a:srgbClr val="CC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じんは</a:t>
            </a:r>
            <a:r>
              <a:rPr lang="ja-JP" altLang="en-US" sz="3200" dirty="0" smtClean="0">
                <a:solidFill>
                  <a:srgbClr val="CC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3200" dirty="0" smtClean="0">
                <a:solidFill>
                  <a:srgbClr val="CC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ja-JP" altLang="en-US" sz="3200" dirty="0" err="1" smtClean="0">
                <a:solidFill>
                  <a:srgbClr val="CC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さいに</a:t>
            </a:r>
            <a:r>
              <a:rPr lang="ja-JP" altLang="en-US" sz="3200" dirty="0" smtClean="0">
                <a:solidFill>
                  <a:srgbClr val="CC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なると　みらいを　</a:t>
            </a:r>
            <a:endParaRPr lang="en-US" altLang="ja-JP" sz="3200" dirty="0" smtClean="0">
              <a:solidFill>
                <a:srgbClr val="CC33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200" dirty="0" smtClean="0">
                <a:solidFill>
                  <a:srgbClr val="CC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じゅんびする　せいじんしきを　します</a:t>
            </a:r>
            <a:endParaRPr lang="ko-KR" altLang="en-US" sz="3200" dirty="0">
              <a:solidFill>
                <a:srgbClr val="CC33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780928"/>
            <a:ext cx="5328592" cy="343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766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14079" y="476672"/>
            <a:ext cx="9144000" cy="864096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307750" y="386620"/>
            <a:ext cx="8600508" cy="867689"/>
          </a:xfrm>
          <a:prstGeom prst="roundRect">
            <a:avLst/>
          </a:prstGeom>
          <a:solidFill>
            <a:srgbClr val="FFD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rgbClr val="CC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けいやくの　りょていを　いくために　フォーラムを　しましょう</a:t>
            </a:r>
            <a:endParaRPr lang="ko-KR" altLang="en-US" sz="3200" dirty="0">
              <a:solidFill>
                <a:srgbClr val="CC33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59" y="1507587"/>
            <a:ext cx="7112481" cy="5340145"/>
          </a:xfrm>
          <a:prstGeom prst="rect">
            <a:avLst/>
          </a:prstGeom>
        </p:spPr>
      </p:pic>
      <p:sp>
        <p:nvSpPr>
          <p:cNvPr id="6" name="타원형 설명선 5"/>
          <p:cNvSpPr/>
          <p:nvPr/>
        </p:nvSpPr>
        <p:spPr>
          <a:xfrm>
            <a:off x="-119412" y="1730135"/>
            <a:ext cx="4012963" cy="1194810"/>
          </a:xfrm>
          <a:prstGeom prst="wedgeEllipseCallout">
            <a:avLst>
              <a:gd name="adj1" fmla="val 39087"/>
              <a:gd name="adj2" fmla="val 700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レムナントの　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せいじん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しきは　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なんですか</a:t>
            </a:r>
            <a:endParaRPr lang="en-US" altLang="ko-KR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타원형 설명선 6"/>
          <p:cNvSpPr/>
          <p:nvPr/>
        </p:nvSpPr>
        <p:spPr>
          <a:xfrm>
            <a:off x="-214079" y="3499267"/>
            <a:ext cx="3888432" cy="1296144"/>
          </a:xfrm>
          <a:prstGeom prst="wedgeEllipseCallout">
            <a:avLst>
              <a:gd name="adj1" fmla="val 52629"/>
              <a:gd name="adj2" fmla="val 25333"/>
            </a:avLst>
          </a:prstGeom>
          <a:solidFill>
            <a:srgbClr val="FFB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レムナントの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しめいしきは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なんですか</a:t>
            </a:r>
            <a:endParaRPr lang="en-US" altLang="ko-KR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타원형 설명선 7"/>
          <p:cNvSpPr/>
          <p:nvPr/>
        </p:nvSpPr>
        <p:spPr>
          <a:xfrm>
            <a:off x="-119412" y="5369733"/>
            <a:ext cx="4012963" cy="1328564"/>
          </a:xfrm>
          <a:prstGeom prst="wedgeEllipseCallout">
            <a:avLst>
              <a:gd name="adj1" fmla="val 37557"/>
              <a:gd name="adj2" fmla="val -94200"/>
            </a:avLst>
          </a:prstGeom>
          <a:solidFill>
            <a:srgbClr val="B3FF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レムナントの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はけんしきは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なんですか</a:t>
            </a:r>
            <a:endParaRPr lang="en-US" altLang="ko-KR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타원형 설명선 12"/>
          <p:cNvSpPr/>
          <p:nvPr/>
        </p:nvSpPr>
        <p:spPr>
          <a:xfrm>
            <a:off x="5148064" y="1640929"/>
            <a:ext cx="3650978" cy="1139999"/>
          </a:xfrm>
          <a:prstGeom prst="wedgeEllipseCallout">
            <a:avLst>
              <a:gd name="adj1" fmla="val -45843"/>
              <a:gd name="adj2" fmla="val 8169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わたしの　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タラント　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はっけん</a:t>
            </a:r>
            <a:endParaRPr lang="en-US" altLang="ko-KR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타원형 설명선 13"/>
          <p:cNvSpPr/>
          <p:nvPr/>
        </p:nvSpPr>
        <p:spPr>
          <a:xfrm>
            <a:off x="5148064" y="3140968"/>
            <a:ext cx="3965327" cy="1161147"/>
          </a:xfrm>
          <a:prstGeom prst="wedgeEllipseCallout">
            <a:avLst>
              <a:gd name="adj1" fmla="val -49986"/>
              <a:gd name="adj2" fmla="val 74064"/>
            </a:avLst>
          </a:prstGeom>
          <a:solidFill>
            <a:srgbClr val="FFB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わたしの　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せんもん</a:t>
            </a:r>
            <a:r>
              <a:rPr lang="ja-JP" altLang="en-US" sz="28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せい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かくてい</a:t>
            </a:r>
            <a:r>
              <a:rPr lang="ko-KR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경기천년제목 Medium" panose="02020603020101020101" pitchFamily="18" charset="-127"/>
              </a:rPr>
              <a:t> </a:t>
            </a:r>
            <a:endParaRPr lang="en-US" altLang="ko-KR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타원형 설명선 14"/>
          <p:cNvSpPr/>
          <p:nvPr/>
        </p:nvSpPr>
        <p:spPr>
          <a:xfrm>
            <a:off x="4909310" y="5342055"/>
            <a:ext cx="4012963" cy="1111281"/>
          </a:xfrm>
          <a:prstGeom prst="wedgeEllipseCallout">
            <a:avLst>
              <a:gd name="adj1" fmla="val -44266"/>
              <a:gd name="adj2" fmla="val -85858"/>
            </a:avLst>
          </a:prstGeom>
          <a:solidFill>
            <a:srgbClr val="B3FF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こたえを　もって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よのなかに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でていきます</a:t>
            </a:r>
            <a:endParaRPr lang="en-US" altLang="ko-KR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2479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/>
          </p:cNvSpPr>
          <p:nvPr/>
        </p:nvSpPr>
        <p:spPr bwMode="auto">
          <a:xfrm>
            <a:off x="-35719" y="-5976"/>
            <a:ext cx="9144000" cy="68580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ko-KR" altLang="en-US"/>
          </a:p>
        </p:txBody>
      </p:sp>
      <p:pic>
        <p:nvPicPr>
          <p:cNvPr id="100354" name="Picture 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82" y="1622250"/>
            <a:ext cx="8712968" cy="523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모서리가 둥근 직사각형 16"/>
          <p:cNvSpPr/>
          <p:nvPr/>
        </p:nvSpPr>
        <p:spPr>
          <a:xfrm>
            <a:off x="313083" y="3447757"/>
            <a:ext cx="8473978" cy="936105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かみさまが　くださった　わたしの　タラント</a:t>
            </a:r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endParaRPr lang="en-US" altLang="ja-JP" sz="3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ついて</a:t>
            </a:r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フォーラムしよう</a:t>
            </a:r>
            <a:endParaRPr lang="en-US" altLang="ja-JP" sz="3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Oval 2"/>
          <p:cNvSpPr>
            <a:spLocks/>
          </p:cNvSpPr>
          <p:nvPr/>
        </p:nvSpPr>
        <p:spPr bwMode="auto">
          <a:xfrm>
            <a:off x="285749" y="548680"/>
            <a:ext cx="892969" cy="892969"/>
          </a:xfrm>
          <a:prstGeom prst="ellipse">
            <a:avLst/>
          </a:prstGeom>
          <a:solidFill>
            <a:srgbClr val="FFC000"/>
          </a:solidFill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sym typeface="KT&amp;G 상상제목OTF B" charset="0"/>
              </a:rPr>
              <a:t>フォ</a:t>
            </a:r>
            <a:endParaRPr lang="ko-KR" alt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ＭＳ Ｐゴシック" panose="020B0600070205080204" pitchFamily="50" charset="-128"/>
              <a:ea typeface="HY견고딕" pitchFamily="18" charset="-127"/>
              <a:sym typeface="KT&amp;G 상상제목OTF B" charset="0"/>
            </a:endParaRPr>
          </a:p>
        </p:txBody>
      </p:sp>
      <p:sp>
        <p:nvSpPr>
          <p:cNvPr id="19" name="Oval 3"/>
          <p:cNvSpPr>
            <a:spLocks/>
          </p:cNvSpPr>
          <p:nvPr/>
        </p:nvSpPr>
        <p:spPr bwMode="auto">
          <a:xfrm>
            <a:off x="1229810" y="548681"/>
            <a:ext cx="892969" cy="892969"/>
          </a:xfrm>
          <a:prstGeom prst="ellipse">
            <a:avLst/>
          </a:prstGeom>
          <a:solidFill>
            <a:srgbClr val="FFCCFF"/>
          </a:solidFill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sym typeface="KT&amp;G 상상제목OTF B" charset="0"/>
              </a:rPr>
              <a:t>ー</a:t>
            </a:r>
            <a:endParaRPr lang="ko-KR" alt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ＭＳ Ｐゴシック" panose="020B0600070205080204" pitchFamily="50" charset="-128"/>
              <a:ea typeface="HY견고딕" pitchFamily="18" charset="-127"/>
              <a:sym typeface="KT&amp;G 상상제목OTF B" charset="0"/>
            </a:endParaRPr>
          </a:p>
        </p:txBody>
      </p:sp>
      <p:sp>
        <p:nvSpPr>
          <p:cNvPr id="20" name="Oval 4"/>
          <p:cNvSpPr>
            <a:spLocks/>
          </p:cNvSpPr>
          <p:nvPr/>
        </p:nvSpPr>
        <p:spPr bwMode="auto">
          <a:xfrm>
            <a:off x="2134195" y="548681"/>
            <a:ext cx="1002910" cy="892969"/>
          </a:xfrm>
          <a:prstGeom prst="ellipse">
            <a:avLst/>
          </a:prstGeom>
          <a:solidFill>
            <a:srgbClr val="F3EB00"/>
          </a:solidFill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sym typeface="KT&amp;G 상상제목OTF B" charset="0"/>
              </a:rPr>
              <a:t>ラム</a:t>
            </a:r>
            <a:endParaRPr lang="ko-KR" alt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ＭＳ Ｐゴシック" panose="020B0600070205080204" pitchFamily="50" charset="-128"/>
              <a:ea typeface="HY견고딕" pitchFamily="18" charset="-127"/>
              <a:sym typeface="KT&amp;G 상상제목OTF B" charset="0"/>
            </a:endParaRPr>
          </a:p>
        </p:txBody>
      </p:sp>
      <p:sp>
        <p:nvSpPr>
          <p:cNvPr id="21" name="Oval 5"/>
          <p:cNvSpPr>
            <a:spLocks/>
          </p:cNvSpPr>
          <p:nvPr/>
        </p:nvSpPr>
        <p:spPr bwMode="auto">
          <a:xfrm>
            <a:off x="3214986" y="548681"/>
            <a:ext cx="892969" cy="892969"/>
          </a:xfrm>
          <a:prstGeom prst="ellipse">
            <a:avLst/>
          </a:prstGeom>
          <a:solidFill>
            <a:schemeClr val="accent3"/>
          </a:solidFill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sym typeface="KT&amp;G 상상제목OTF B" charset="0"/>
              </a:rPr>
              <a:t>し</a:t>
            </a:r>
            <a:endParaRPr lang="ko-KR" alt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ＭＳ Ｐゴシック" panose="020B0600070205080204" pitchFamily="50" charset="-128"/>
              <a:ea typeface="HY견고딕" pitchFamily="18" charset="-127"/>
              <a:sym typeface="KT&amp;G 상상제목OTF B" charset="0"/>
            </a:endParaRPr>
          </a:p>
        </p:txBody>
      </p:sp>
      <p:sp>
        <p:nvSpPr>
          <p:cNvPr id="22" name="Oval 6"/>
          <p:cNvSpPr>
            <a:spLocks/>
          </p:cNvSpPr>
          <p:nvPr/>
        </p:nvSpPr>
        <p:spPr bwMode="auto">
          <a:xfrm>
            <a:off x="5000924" y="562020"/>
            <a:ext cx="892969" cy="892969"/>
          </a:xfrm>
          <a:prstGeom prst="ellipse">
            <a:avLst/>
          </a:prstGeom>
          <a:solidFill>
            <a:srgbClr val="00B0F0"/>
          </a:solidFill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sym typeface="KT&amp;G 상상제목OTF B" charset="0"/>
              </a:rPr>
              <a:t>こく</a:t>
            </a:r>
            <a:endParaRPr lang="ko-KR" alt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ＭＳ Ｐゴシック" panose="020B0600070205080204" pitchFamily="50" charset="-128"/>
              <a:ea typeface="HY견고딕" pitchFamily="18" charset="-127"/>
              <a:sym typeface="KT&amp;G 상상제목OTF B" charset="0"/>
            </a:endParaRPr>
          </a:p>
        </p:txBody>
      </p:sp>
      <p:sp>
        <p:nvSpPr>
          <p:cNvPr id="23" name="Oval 7"/>
          <p:cNvSpPr>
            <a:spLocks/>
          </p:cNvSpPr>
          <p:nvPr/>
        </p:nvSpPr>
        <p:spPr bwMode="auto">
          <a:xfrm>
            <a:off x="5944986" y="548681"/>
            <a:ext cx="997536" cy="892969"/>
          </a:xfrm>
          <a:prstGeom prst="ellipse">
            <a:avLst/>
          </a:prstGeom>
          <a:solidFill>
            <a:srgbClr val="66FF66"/>
          </a:solidFill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sym typeface="KT&amp;G 상상제목OTF B" charset="0"/>
              </a:rPr>
              <a:t>いん</a:t>
            </a:r>
            <a:endParaRPr lang="ko-KR" alt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ＭＳ Ｐゴシック" panose="020B0600070205080204" pitchFamily="50" charset="-128"/>
              <a:ea typeface="HY견고딕" pitchFamily="18" charset="-127"/>
              <a:sym typeface="KT&amp;G 상상제목OTF B" charset="0"/>
            </a:endParaRPr>
          </a:p>
        </p:txBody>
      </p:sp>
      <p:sp>
        <p:nvSpPr>
          <p:cNvPr id="24" name="Oval 8"/>
          <p:cNvSpPr>
            <a:spLocks/>
          </p:cNvSpPr>
          <p:nvPr/>
        </p:nvSpPr>
        <p:spPr bwMode="auto">
          <a:xfrm>
            <a:off x="6942521" y="548681"/>
            <a:ext cx="892969" cy="892969"/>
          </a:xfrm>
          <a:prstGeom prst="ellipse">
            <a:avLst/>
          </a:prstGeom>
          <a:solidFill>
            <a:srgbClr val="FFCCFF"/>
          </a:solidFill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sym typeface="KT&amp;G 상상제목OTF B" charset="0"/>
              </a:rPr>
              <a:t>し</a:t>
            </a:r>
            <a:endParaRPr lang="ko-KR" alt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ＭＳ Ｐゴシック" panose="020B0600070205080204" pitchFamily="50" charset="-128"/>
              <a:ea typeface="HY견고딕" pitchFamily="18" charset="-127"/>
              <a:sym typeface="KT&amp;G 상상제목OTF B" charset="0"/>
            </a:endParaRPr>
          </a:p>
        </p:txBody>
      </p:sp>
      <p:sp>
        <p:nvSpPr>
          <p:cNvPr id="25" name="Oval 9"/>
          <p:cNvSpPr>
            <a:spLocks/>
          </p:cNvSpPr>
          <p:nvPr/>
        </p:nvSpPr>
        <p:spPr bwMode="auto">
          <a:xfrm>
            <a:off x="7858123" y="548681"/>
            <a:ext cx="892969" cy="892969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sym typeface="KT&amp;G 상상제목OTF B" charset="0"/>
              </a:rPr>
              <a:t>よう</a:t>
            </a:r>
            <a:endParaRPr lang="ko-KR" alt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ＭＳ Ｐゴシック" panose="020B0600070205080204" pitchFamily="50" charset="-128"/>
              <a:ea typeface="HY견고딕" pitchFamily="18" charset="-127"/>
              <a:sym typeface="KT&amp;G 상상제목OTF B" charset="0"/>
            </a:endParaRPr>
          </a:p>
        </p:txBody>
      </p:sp>
      <p:sp>
        <p:nvSpPr>
          <p:cNvPr id="26" name="Oval 5"/>
          <p:cNvSpPr>
            <a:spLocks/>
          </p:cNvSpPr>
          <p:nvPr/>
        </p:nvSpPr>
        <p:spPr bwMode="auto">
          <a:xfrm>
            <a:off x="4030074" y="548681"/>
            <a:ext cx="892969" cy="892969"/>
          </a:xfrm>
          <a:prstGeom prst="ellipse">
            <a:avLst/>
          </a:prstGeom>
          <a:solidFill>
            <a:srgbClr val="558E28"/>
          </a:solidFill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sym typeface="KT&amp;G 상상제목OTF B" charset="0"/>
              </a:rPr>
              <a:t>て</a:t>
            </a:r>
            <a:endParaRPr lang="ko-KR" alt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ＭＳ Ｐゴシック" panose="020B0600070205080204" pitchFamily="50" charset="-128"/>
              <a:ea typeface="HY견고딕" pitchFamily="18" charset="-127"/>
              <a:sym typeface="KT&amp;G 상상제목OTF B" charset="0"/>
            </a:endParaRPr>
          </a:p>
        </p:txBody>
      </p:sp>
      <p:sp>
        <p:nvSpPr>
          <p:cNvPr id="27" name="모서리가 둥근 직사각형 14"/>
          <p:cNvSpPr/>
          <p:nvPr/>
        </p:nvSpPr>
        <p:spPr>
          <a:xfrm>
            <a:off x="263802" y="2034909"/>
            <a:ext cx="8497529" cy="1000189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みことばの　なかで</a:t>
            </a:r>
            <a:r>
              <a:rPr lang="ja-JP" altLang="en-US" sz="3200" dirty="0">
                <a:solidFill>
                  <a:srgbClr val="0000FF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3200" dirty="0">
                <a:solidFill>
                  <a:srgbClr val="C00000"/>
                </a:solidFill>
                <a:latin typeface="ＭＳ Ｐゴシック" panose="020B0600070205080204" pitchFamily="50" charset="-128"/>
              </a:rPr>
              <a:t>いちばん　こころに　</a:t>
            </a:r>
            <a:endParaRPr lang="en-US" altLang="ja-JP" sz="3200" dirty="0">
              <a:solidFill>
                <a:srgbClr val="C0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3200" dirty="0">
                <a:solidFill>
                  <a:srgbClr val="C00000"/>
                </a:solidFill>
                <a:latin typeface="ＭＳ Ｐゴシック" panose="020B0600070205080204" pitchFamily="50" charset="-128"/>
              </a:rPr>
              <a:t>のこった　こと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を　フォーラムしよう</a:t>
            </a:r>
            <a:endParaRPr lang="en-US" altLang="ko-KR" sz="32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8" name="모서리가 둥근 직사각형 16"/>
          <p:cNvSpPr/>
          <p:nvPr/>
        </p:nvSpPr>
        <p:spPr>
          <a:xfrm>
            <a:off x="307555" y="4869160"/>
            <a:ext cx="8473978" cy="864096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こんしゅう</a:t>
            </a:r>
            <a:r>
              <a:rPr lang="ja-JP" altLang="en-US" sz="3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じっせんする</a:t>
            </a:r>
            <a:r>
              <a:rPr lang="ja-JP" altLang="en-US" sz="3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</a:t>
            </a:r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　ついて</a:t>
            </a:r>
            <a:endParaRPr lang="en-US" altLang="ja-JP" sz="3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フォーラムしよう</a:t>
            </a:r>
            <a:endParaRPr lang="en-US" altLang="ja-JP" sz="3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959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/>
          </p:cNvSpPr>
          <p:nvPr/>
        </p:nvSpPr>
        <p:spPr bwMode="auto">
          <a:xfrm>
            <a:off x="0" y="6571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4005064"/>
            <a:ext cx="2125700" cy="2852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모서리가 둥근 직사각형 7"/>
          <p:cNvSpPr/>
          <p:nvPr/>
        </p:nvSpPr>
        <p:spPr>
          <a:xfrm>
            <a:off x="363980" y="692696"/>
            <a:ext cx="8416039" cy="720080"/>
          </a:xfrm>
          <a:prstGeom prst="roundRect">
            <a:avLst/>
          </a:prstGeom>
          <a:solidFill>
            <a:srgbClr val="FFD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rgbClr val="CC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３つのことを　じゅんびしよう</a:t>
            </a:r>
            <a:endParaRPr lang="ko-KR" altLang="en-US" sz="3600" dirty="0">
              <a:solidFill>
                <a:srgbClr val="CC33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2" name="설명선 1 1"/>
          <p:cNvSpPr/>
          <p:nvPr/>
        </p:nvSpPr>
        <p:spPr>
          <a:xfrm>
            <a:off x="539552" y="2204864"/>
            <a:ext cx="2304256" cy="1224136"/>
          </a:xfrm>
          <a:prstGeom prst="borderCallout1">
            <a:avLst>
              <a:gd name="adj1" fmla="val 100238"/>
              <a:gd name="adj2" fmla="val 40970"/>
              <a:gd name="adj3" fmla="val 163430"/>
              <a:gd name="adj4" fmla="val 133026"/>
            </a:avLst>
          </a:prstGeom>
          <a:solidFill>
            <a:srgbClr val="B3FF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れいてきな　ちから</a:t>
            </a:r>
            <a:endParaRPr lang="en-US" altLang="ko-KR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ko-KR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せいれい</a:t>
            </a:r>
            <a:r>
              <a:rPr lang="en-US" altLang="ko-KR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9" name="설명선 1 8"/>
          <p:cNvSpPr/>
          <p:nvPr/>
        </p:nvSpPr>
        <p:spPr>
          <a:xfrm>
            <a:off x="3491880" y="1916832"/>
            <a:ext cx="2520279" cy="1224136"/>
          </a:xfrm>
          <a:prstGeom prst="borderCallout1">
            <a:avLst>
              <a:gd name="adj1" fmla="val 99106"/>
              <a:gd name="adj2" fmla="val 48786"/>
              <a:gd name="adj3" fmla="val 153244"/>
              <a:gd name="adj4" fmla="val 488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きゃっ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かんせい</a:t>
            </a:r>
            <a:endParaRPr lang="en-US" altLang="ko-KR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ko-KR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ぜんたいの　</a:t>
            </a:r>
            <a:endParaRPr lang="en-US" altLang="ja-JP" sz="24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ながれ</a:t>
            </a:r>
            <a:r>
              <a:rPr lang="en-US" altLang="ko-KR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0" name="설명선 1 9"/>
          <p:cNvSpPr/>
          <p:nvPr/>
        </p:nvSpPr>
        <p:spPr>
          <a:xfrm>
            <a:off x="6341389" y="2211435"/>
            <a:ext cx="2304256" cy="1224136"/>
          </a:xfrm>
          <a:prstGeom prst="borderCallout1">
            <a:avLst>
              <a:gd name="adj1" fmla="val 100238"/>
              <a:gd name="adj2" fmla="val 40970"/>
              <a:gd name="adj3" fmla="val 166825"/>
              <a:gd name="adj4" fmla="val -33522"/>
            </a:avLst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しゅかんせい</a:t>
            </a:r>
            <a:endParaRPr lang="en-US" altLang="ko-KR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ko-KR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せんもん</a:t>
            </a:r>
            <a:r>
              <a:rPr lang="ja-JP" altLang="en-US" sz="2400" dirty="0" err="1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せい</a:t>
            </a:r>
            <a:r>
              <a:rPr lang="en-US" altLang="ko-KR" sz="2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5198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/>
          </p:cNvSpPr>
          <p:nvPr/>
        </p:nvSpPr>
        <p:spPr bwMode="auto">
          <a:xfrm>
            <a:off x="-17269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4005064"/>
            <a:ext cx="2125700" cy="2852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모서리가 둥근 직사각형 4"/>
          <p:cNvSpPr/>
          <p:nvPr/>
        </p:nvSpPr>
        <p:spPr>
          <a:xfrm>
            <a:off x="209208" y="548680"/>
            <a:ext cx="8755280" cy="9342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れいてきな　ちからが　あれば　たたかわずに　</a:t>
            </a:r>
            <a:endParaRPr lang="en-US" altLang="ja-JP" sz="32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かつように　なります</a:t>
            </a:r>
            <a:endParaRPr lang="ko-KR" altLang="en-US" sz="3200" dirty="0">
              <a:solidFill>
                <a:schemeClr val="bg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8" name="설명선 1 7"/>
          <p:cNvSpPr/>
          <p:nvPr/>
        </p:nvSpPr>
        <p:spPr>
          <a:xfrm>
            <a:off x="539552" y="2204864"/>
            <a:ext cx="2304256" cy="1224136"/>
          </a:xfrm>
          <a:prstGeom prst="borderCallout1">
            <a:avLst>
              <a:gd name="adj1" fmla="val 100238"/>
              <a:gd name="adj2" fmla="val 40970"/>
              <a:gd name="adj3" fmla="val 163430"/>
              <a:gd name="adj4" fmla="val 133026"/>
            </a:avLst>
          </a:prstGeom>
          <a:solidFill>
            <a:srgbClr val="B3FF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れいてきな　ちから</a:t>
            </a:r>
            <a:endParaRPr lang="en-US" altLang="ko-KR" sz="2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せいれい</a:t>
            </a:r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9" name="타원형 설명선 8"/>
          <p:cNvSpPr/>
          <p:nvPr/>
        </p:nvSpPr>
        <p:spPr>
          <a:xfrm>
            <a:off x="5364088" y="2816932"/>
            <a:ext cx="3240360" cy="1982630"/>
          </a:xfrm>
          <a:prstGeom prst="wedgeEllipseCallout">
            <a:avLst>
              <a:gd name="adj1" fmla="val -41929"/>
              <a:gd name="adj2" fmla="val 543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ていこくいのりを　とおして</a:t>
            </a:r>
            <a:endParaRPr lang="en-US" altLang="ja-JP" sz="2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れいてきな　</a:t>
            </a:r>
            <a:endParaRPr lang="en-US" altLang="ja-JP" sz="2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ちからを　</a:t>
            </a:r>
            <a:endParaRPr lang="en-US" altLang="ja-JP" sz="2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やしなおう</a:t>
            </a:r>
            <a:endParaRPr lang="en-US" altLang="ko-KR" sz="2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49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/>
          </p:cNvSpPr>
          <p:nvPr/>
        </p:nvSpPr>
        <p:spPr bwMode="auto">
          <a:xfrm>
            <a:off x="-17269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4005064"/>
            <a:ext cx="2125700" cy="2852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모서리가 둥근 직사각형 4"/>
          <p:cNvSpPr/>
          <p:nvPr/>
        </p:nvSpPr>
        <p:spPr>
          <a:xfrm>
            <a:off x="209208" y="548680"/>
            <a:ext cx="8755280" cy="9342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ぜんたいの　ながれを　みれば　</a:t>
            </a:r>
            <a:endParaRPr lang="en-US" altLang="ja-JP" sz="32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わたしが　すべきことが　みえます</a:t>
            </a:r>
            <a:endParaRPr lang="ko-KR" altLang="en-US" sz="3200" dirty="0">
              <a:solidFill>
                <a:schemeClr val="bg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9" name="설명선 1 8"/>
          <p:cNvSpPr/>
          <p:nvPr/>
        </p:nvSpPr>
        <p:spPr>
          <a:xfrm>
            <a:off x="3491880" y="1916832"/>
            <a:ext cx="2520279" cy="1224136"/>
          </a:xfrm>
          <a:prstGeom prst="borderCallout1">
            <a:avLst>
              <a:gd name="adj1" fmla="val 99106"/>
              <a:gd name="adj2" fmla="val 48786"/>
              <a:gd name="adj3" fmla="val 153244"/>
              <a:gd name="adj4" fmla="val 488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dirty="0" err="1">
                <a:solidFill>
                  <a:prstClr val="black"/>
                </a:solidFill>
                <a:latin typeface="ＭＳ Ｐゴシック" panose="020B0600070205080204" pitchFamily="50" charset="-128"/>
              </a:rPr>
              <a:t>きゃっ</a:t>
            </a:r>
            <a:r>
              <a:rPr lang="ja-JP" altLang="en-US" sz="28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かんせい</a:t>
            </a:r>
            <a:endParaRPr lang="en-US" altLang="ko-KR" sz="28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/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ぜんたいの　</a:t>
            </a:r>
            <a:endParaRPr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lvl="0" algn="ctr"/>
            <a:r>
              <a:rPr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ながれ</a:t>
            </a:r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2" name="타원 1"/>
          <p:cNvSpPr/>
          <p:nvPr/>
        </p:nvSpPr>
        <p:spPr>
          <a:xfrm>
            <a:off x="18171" y="3975498"/>
            <a:ext cx="115212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かこ</a:t>
            </a:r>
            <a:endParaRPr lang="ko-KR" altLang="en-US" sz="2000" dirty="0"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0" name="설명선 1 9"/>
          <p:cNvSpPr/>
          <p:nvPr/>
        </p:nvSpPr>
        <p:spPr>
          <a:xfrm>
            <a:off x="6335689" y="2204864"/>
            <a:ext cx="2304256" cy="1224136"/>
          </a:xfrm>
          <a:prstGeom prst="borderCallout1">
            <a:avLst>
              <a:gd name="adj1" fmla="val 100238"/>
              <a:gd name="adj2" fmla="val 40970"/>
              <a:gd name="adj3" fmla="val 166825"/>
              <a:gd name="adj4" fmla="val -33522"/>
            </a:avLst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しゅかんせい</a:t>
            </a:r>
            <a:endParaRPr lang="en-US" altLang="ko-KR" sz="28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/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せんもん</a:t>
            </a:r>
            <a:r>
              <a:rPr lang="ja-JP" altLang="en-US" sz="2400" dirty="0" err="1">
                <a:solidFill>
                  <a:srgbClr val="FF0000"/>
                </a:solidFill>
                <a:latin typeface="ＭＳ Ｐゴシック" panose="020B0600070205080204" pitchFamily="50" charset="-128"/>
              </a:rPr>
              <a:t>せい</a:t>
            </a:r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521306" y="4925171"/>
            <a:ext cx="115212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げんざい</a:t>
            </a:r>
            <a:endParaRPr lang="ko-KR" altLang="en-US" sz="2000" dirty="0"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1170299" y="5778389"/>
            <a:ext cx="130376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みらい</a:t>
            </a:r>
            <a:endParaRPr lang="ko-KR" altLang="en-US" sz="2000" dirty="0"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2549568" y="6022202"/>
            <a:ext cx="1152128" cy="8640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うえ</a:t>
            </a:r>
            <a:endParaRPr lang="ko-KR" altLang="en-US" sz="2000" dirty="0"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3911510" y="6050500"/>
            <a:ext cx="1152128" cy="8640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した</a:t>
            </a:r>
            <a:endParaRPr lang="ko-KR" altLang="en-US" sz="2000" dirty="0"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5148064" y="6008053"/>
            <a:ext cx="1321575" cy="8640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まわり</a:t>
            </a:r>
            <a:endParaRPr lang="ko-KR" altLang="en-US" sz="2000" dirty="0"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6470870" y="5622053"/>
            <a:ext cx="1269482" cy="864096"/>
          </a:xfrm>
          <a:prstGeom prst="ellipse">
            <a:avLst/>
          </a:prstGeom>
          <a:solidFill>
            <a:srgbClr val="E608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ひろさ</a:t>
            </a:r>
            <a:endParaRPr lang="ko-KR" altLang="en-US" sz="2000" dirty="0"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7436028" y="4925171"/>
            <a:ext cx="1312436" cy="864096"/>
          </a:xfrm>
          <a:prstGeom prst="ellipse">
            <a:avLst/>
          </a:prstGeom>
          <a:solidFill>
            <a:srgbClr val="E608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たかさ</a:t>
            </a:r>
            <a:endParaRPr lang="ko-KR" altLang="en-US" sz="2000" dirty="0"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7740352" y="4005064"/>
            <a:ext cx="1403648" cy="864096"/>
          </a:xfrm>
          <a:prstGeom prst="ellipse">
            <a:avLst/>
          </a:prstGeom>
          <a:solidFill>
            <a:srgbClr val="E608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ふかさ</a:t>
            </a:r>
            <a:endParaRPr lang="ko-KR" altLang="en-US" sz="2000" dirty="0"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84029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/>
          </p:cNvSpPr>
          <p:nvPr/>
        </p:nvSpPr>
        <p:spPr bwMode="auto">
          <a:xfrm>
            <a:off x="0" y="6571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4005064"/>
            <a:ext cx="2125700" cy="2852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모서리가 둥근 직사각형 7"/>
          <p:cNvSpPr/>
          <p:nvPr/>
        </p:nvSpPr>
        <p:spPr>
          <a:xfrm>
            <a:off x="179512" y="260648"/>
            <a:ext cx="8712968" cy="1152128"/>
          </a:xfrm>
          <a:prstGeom prst="roundRect">
            <a:avLst/>
          </a:prstGeom>
          <a:solidFill>
            <a:srgbClr val="FFD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みっつのことを　そなえれば　わたしの　</a:t>
            </a:r>
            <a:r>
              <a:rPr lang="en-US" altLang="ja-JP" sz="28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CVDIP</a:t>
            </a:r>
            <a:r>
              <a:rPr lang="ja-JP" altLang="en-US" sz="28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　</a:t>
            </a:r>
            <a:endParaRPr lang="en-US" altLang="ja-JP" sz="2800" dirty="0" smtClean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みえるように　なって　しょうにんに　なることが　できます</a:t>
            </a:r>
            <a:endParaRPr lang="ko-KR" altLang="en-US" sz="2800" dirty="0">
              <a:solidFill>
                <a:srgbClr val="C0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2" name="설명선 1 1"/>
          <p:cNvSpPr/>
          <p:nvPr/>
        </p:nvSpPr>
        <p:spPr>
          <a:xfrm>
            <a:off x="539552" y="2204864"/>
            <a:ext cx="2304256" cy="1224136"/>
          </a:xfrm>
          <a:prstGeom prst="borderCallout1">
            <a:avLst>
              <a:gd name="adj1" fmla="val 100238"/>
              <a:gd name="adj2" fmla="val 40970"/>
              <a:gd name="adj3" fmla="val 163430"/>
              <a:gd name="adj4" fmla="val 133026"/>
            </a:avLst>
          </a:prstGeom>
          <a:solidFill>
            <a:srgbClr val="B3FF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れいてきな　ちから</a:t>
            </a:r>
            <a:endParaRPr lang="en-US" altLang="ko-KR" sz="28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/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せいれい</a:t>
            </a:r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9" name="설명선 1 8"/>
          <p:cNvSpPr/>
          <p:nvPr/>
        </p:nvSpPr>
        <p:spPr>
          <a:xfrm>
            <a:off x="3491880" y="1916832"/>
            <a:ext cx="2520279" cy="1224136"/>
          </a:xfrm>
          <a:prstGeom prst="borderCallout1">
            <a:avLst>
              <a:gd name="adj1" fmla="val 99106"/>
              <a:gd name="adj2" fmla="val 48786"/>
              <a:gd name="adj3" fmla="val 153244"/>
              <a:gd name="adj4" fmla="val 488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dirty="0" err="1">
                <a:solidFill>
                  <a:prstClr val="black"/>
                </a:solidFill>
                <a:latin typeface="ＭＳ Ｐゴシック" panose="020B0600070205080204" pitchFamily="50" charset="-128"/>
              </a:rPr>
              <a:t>きゃっ</a:t>
            </a:r>
            <a:r>
              <a:rPr lang="ja-JP" altLang="en-US" sz="28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かんせい</a:t>
            </a:r>
            <a:endParaRPr lang="en-US" altLang="ko-KR" sz="28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/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ぜんたいの　</a:t>
            </a:r>
            <a:endParaRPr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lvl="0" algn="ctr"/>
            <a:r>
              <a:rPr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ながれ</a:t>
            </a:r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0" name="설명선 1 9"/>
          <p:cNvSpPr/>
          <p:nvPr/>
        </p:nvSpPr>
        <p:spPr>
          <a:xfrm>
            <a:off x="6335689" y="2204864"/>
            <a:ext cx="2304256" cy="1224136"/>
          </a:xfrm>
          <a:prstGeom prst="borderCallout1">
            <a:avLst>
              <a:gd name="adj1" fmla="val 100238"/>
              <a:gd name="adj2" fmla="val 40970"/>
              <a:gd name="adj3" fmla="val 166825"/>
              <a:gd name="adj4" fmla="val -33522"/>
            </a:avLst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しゅかんせい</a:t>
            </a:r>
            <a:endParaRPr lang="en-US" altLang="ko-KR" sz="28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/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せんもん</a:t>
            </a:r>
            <a:r>
              <a:rPr lang="ja-JP" altLang="en-US" sz="2400" dirty="0" err="1">
                <a:solidFill>
                  <a:srgbClr val="FF0000"/>
                </a:solidFill>
                <a:latin typeface="ＭＳ Ｐゴシック" panose="020B0600070205080204" pitchFamily="50" charset="-128"/>
              </a:rPr>
              <a:t>せい</a:t>
            </a:r>
            <a:r>
              <a:rPr lang="en-US" altLang="ko-KR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4972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-31750" y="1072794"/>
            <a:ext cx="9175750" cy="3509963"/>
          </a:xfrm>
          <a:custGeom>
            <a:avLst/>
            <a:gdLst>
              <a:gd name="T0" fmla="*/ 0 w 21600"/>
              <a:gd name="T1" fmla="*/ 4018 h 21600"/>
              <a:gd name="T2" fmla="*/ 21516 w 21600"/>
              <a:gd name="T3" fmla="*/ 0 h 21600"/>
              <a:gd name="T4" fmla="*/ 21600 w 21600"/>
              <a:gd name="T5" fmla="*/ 21600 h 21600"/>
              <a:gd name="T6" fmla="*/ 2 w 21600"/>
              <a:gd name="T7" fmla="*/ 15900 h 21600"/>
              <a:gd name="T8" fmla="*/ 0 w 21600"/>
              <a:gd name="T9" fmla="*/ 4018 h 21600"/>
              <a:gd name="T10" fmla="*/ 0 w 21600"/>
              <a:gd name="T11" fmla="*/ 401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0" y="4018"/>
                </a:moveTo>
                <a:lnTo>
                  <a:pt x="21516" y="0"/>
                </a:lnTo>
                <a:lnTo>
                  <a:pt x="21600" y="21600"/>
                </a:lnTo>
                <a:lnTo>
                  <a:pt x="2" y="15900"/>
                </a:lnTo>
                <a:lnTo>
                  <a:pt x="0" y="4018"/>
                </a:lnTo>
                <a:close/>
                <a:moveTo>
                  <a:pt x="0" y="4018"/>
                </a:moveTo>
              </a:path>
            </a:pathLst>
          </a:custGeom>
          <a:solidFill>
            <a:srgbClr val="FFD03B"/>
          </a:solidFill>
          <a:ln>
            <a:noFill/>
          </a:ln>
          <a:effectLst>
            <a:outerShdw blurRad="127000" dist="101599" dir="19319987" algn="ctr" rotWithShape="0">
              <a:schemeClr val="bg2">
                <a:alpha val="75000"/>
              </a:schemeClr>
            </a:outerShdw>
          </a:effectLst>
          <a:extLst/>
        </p:spPr>
        <p:txBody>
          <a:bodyPr lIns="0" tIns="0" rIns="0" bIns="0"/>
          <a:lstStyle/>
          <a:p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131840" y="1635873"/>
            <a:ext cx="5544616" cy="1537329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r>
              <a:rPr lang="ja-JP" altLang="en-US" sz="4800" dirty="0" smtClean="0">
                <a:latin typeface="+mn-ea"/>
                <a:ea typeface="+mn-ea"/>
              </a:rPr>
              <a:t>レムナントの</a:t>
            </a:r>
            <a:r>
              <a:rPr lang="en-US" altLang="ja-JP" sz="4800" dirty="0" smtClean="0">
                <a:latin typeface="+mn-ea"/>
                <a:ea typeface="+mn-ea"/>
              </a:rPr>
              <a:t/>
            </a:r>
            <a:br>
              <a:rPr lang="en-US" altLang="ja-JP" sz="4800" dirty="0" smtClean="0">
                <a:latin typeface="+mn-ea"/>
                <a:ea typeface="+mn-ea"/>
              </a:rPr>
            </a:br>
            <a:r>
              <a:rPr lang="ja-JP" altLang="en-US" sz="4800" dirty="0" smtClean="0">
                <a:latin typeface="+mn-ea"/>
                <a:ea typeface="+mn-ea"/>
              </a:rPr>
              <a:t>けいやくの　</a:t>
            </a:r>
            <a:r>
              <a:rPr lang="ja-JP" altLang="en-US" sz="4800" dirty="0" err="1" smtClean="0">
                <a:latin typeface="+mn-ea"/>
                <a:ea typeface="+mn-ea"/>
              </a:rPr>
              <a:t>りょてい</a:t>
            </a:r>
            <a:endParaRPr lang="ko-KR" altLang="en-US" sz="4800" dirty="0">
              <a:latin typeface="+mn-ea"/>
              <a:ea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38278" y="3351560"/>
            <a:ext cx="4032448" cy="707886"/>
          </a:xfrm>
          <a:prstGeom prst="rect">
            <a:avLst/>
          </a:prstGeom>
          <a:solidFill>
            <a:srgbClr val="AFEAFF">
              <a:alpha val="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spc="110" dirty="0" smtClean="0">
                <a:solidFill>
                  <a:srgbClr val="0000FF"/>
                </a:solidFill>
                <a:latin typeface="+mn-ea"/>
              </a:rPr>
              <a:t>テトス</a:t>
            </a:r>
            <a:r>
              <a:rPr lang="en-US" altLang="ko-KR" sz="4000" spc="11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3:12-15</a:t>
            </a:r>
            <a:endParaRPr lang="ko-KR" altLang="en-US" sz="4000" spc="11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 rot="32380">
            <a:off x="-41929" y="1008281"/>
            <a:ext cx="3023314" cy="3214314"/>
          </a:xfrm>
          <a:custGeom>
            <a:avLst/>
            <a:gdLst>
              <a:gd name="T0" fmla="*/ 3431337 w 21600"/>
              <a:gd name="T1" fmla="*/ 0 h 21600"/>
              <a:gd name="T2" fmla="*/ 0 w 21600"/>
              <a:gd name="T3" fmla="*/ 883276 h 21600"/>
              <a:gd name="T4" fmla="*/ 27625 w 21600"/>
              <a:gd name="T5" fmla="*/ 4013200 h 21600"/>
              <a:gd name="T6" fmla="*/ 4202113 w 21600"/>
              <a:gd name="T7" fmla="*/ 2911614 h 21600"/>
              <a:gd name="T8" fmla="*/ 3431337 w 21600"/>
              <a:gd name="T9" fmla="*/ 0 h 21600"/>
              <a:gd name="T10" fmla="*/ 3431337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00" h="21600">
                <a:moveTo>
                  <a:pt x="17638" y="0"/>
                </a:moveTo>
                <a:lnTo>
                  <a:pt x="0" y="4754"/>
                </a:lnTo>
                <a:lnTo>
                  <a:pt x="142" y="21600"/>
                </a:lnTo>
                <a:lnTo>
                  <a:pt x="21600" y="15671"/>
                </a:lnTo>
                <a:lnTo>
                  <a:pt x="17638" y="0"/>
                </a:lnTo>
                <a:close/>
                <a:moveTo>
                  <a:pt x="17638" y="0"/>
                </a:moveTo>
              </a:path>
            </a:pathLst>
          </a:custGeom>
          <a:solidFill>
            <a:srgbClr val="B0413E"/>
          </a:solidFill>
          <a:ln>
            <a:noFill/>
          </a:ln>
        </p:spPr>
        <p:txBody>
          <a:bodyPr lIns="0" tIns="0" rIns="0" bIns="0"/>
          <a:lstStyle/>
          <a:p>
            <a:endParaRPr lang="ko-KR" altLang="en-US"/>
          </a:p>
        </p:txBody>
      </p:sp>
      <p:sp>
        <p:nvSpPr>
          <p:cNvPr id="10" name="Rectangle 13"/>
          <p:cNvSpPr>
            <a:spLocks/>
          </p:cNvSpPr>
          <p:nvPr/>
        </p:nvSpPr>
        <p:spPr bwMode="auto">
          <a:xfrm>
            <a:off x="251520" y="1404264"/>
            <a:ext cx="994767" cy="2000548"/>
          </a:xfrm>
          <a:prstGeom prst="rect">
            <a:avLst/>
          </a:prstGeom>
          <a:noFill/>
          <a:ln>
            <a:noFill/>
          </a:ln>
          <a:effectLst>
            <a:outerShdw blurRad="127000" dist="101599" dir="19319987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altLang="ko-KR" sz="13000" dirty="0">
                <a:solidFill>
                  <a:srgbClr val="FFD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한컴 윤고딕 240" pitchFamily="18" charset="-127"/>
                <a:ea typeface="한컴 윤고딕 240" pitchFamily="18" charset="-127"/>
                <a:sym typeface="헤움네모고딕162" charset="0"/>
              </a:rPr>
              <a:t>4</a:t>
            </a:r>
          </a:p>
        </p:txBody>
      </p:sp>
      <p:sp>
        <p:nvSpPr>
          <p:cNvPr id="11" name="Rectangle 14"/>
          <p:cNvSpPr>
            <a:spLocks/>
          </p:cNvSpPr>
          <p:nvPr/>
        </p:nvSpPr>
        <p:spPr bwMode="auto">
          <a:xfrm flipH="1">
            <a:off x="1246287" y="1999884"/>
            <a:ext cx="885900" cy="1231106"/>
          </a:xfrm>
          <a:prstGeom prst="rect">
            <a:avLst/>
          </a:prstGeom>
          <a:noFill/>
          <a:ln>
            <a:noFill/>
          </a:ln>
          <a:effectLst>
            <a:outerShdw blurRad="127000" dist="101599" dir="19319987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ja-JP" altLang="en-US" sz="8000" dirty="0" smtClean="0">
                <a:solidFill>
                  <a:srgbClr val="FFD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헤움네모고딕162" charset="0"/>
              </a:rPr>
              <a:t>か</a:t>
            </a:r>
            <a:endParaRPr lang="ko-KR" altLang="en-US" sz="8000" dirty="0">
              <a:solidFill>
                <a:srgbClr val="FFD03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sym typeface="헤움네모고딕16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134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14079" y="476672"/>
            <a:ext cx="9144000" cy="864096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93" y="1340768"/>
            <a:ext cx="8085614" cy="5503587"/>
          </a:xfrm>
          <a:prstGeom prst="rect">
            <a:avLst/>
          </a:prstGeom>
        </p:spPr>
      </p:pic>
      <p:sp>
        <p:nvSpPr>
          <p:cNvPr id="16" name="모서리가 둥근 직사각형 15"/>
          <p:cNvSpPr/>
          <p:nvPr/>
        </p:nvSpPr>
        <p:spPr>
          <a:xfrm>
            <a:off x="327674" y="2913512"/>
            <a:ext cx="8299692" cy="79058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コロサイにも　とくべつに　</a:t>
            </a:r>
            <a:r>
              <a:rPr lang="ja-JP" altLang="en-US" sz="2800" dirty="0" err="1" smtClean="0">
                <a:solidFill>
                  <a:schemeClr val="tx1"/>
                </a:solidFill>
                <a:latin typeface="+mn-ea"/>
              </a:rPr>
              <a:t>はけんされた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ことが　</a:t>
            </a:r>
            <a:endParaRPr lang="en-US" altLang="ja-JP" sz="28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ありました</a:t>
            </a:r>
            <a:endParaRPr lang="ko-KR" altLang="en-US" sz="2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92472" y="1551345"/>
            <a:ext cx="8355157" cy="1170514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エペソびとへの</a:t>
            </a:r>
            <a:r>
              <a:rPr lang="ja-JP" altLang="en-US" sz="2400" dirty="0" err="1" smtClean="0">
                <a:solidFill>
                  <a:schemeClr val="tx1"/>
                </a:solidFill>
                <a:latin typeface="+mn-ea"/>
              </a:rPr>
              <a:t>てがみ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、コロサイびとへの</a:t>
            </a:r>
            <a:r>
              <a:rPr lang="ja-JP" altLang="en-US" sz="2400" dirty="0" err="1" smtClean="0">
                <a:solidFill>
                  <a:schemeClr val="tx1"/>
                </a:solidFill>
                <a:latin typeface="+mn-ea"/>
              </a:rPr>
              <a:t>てがみ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、テモテへの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400" dirty="0" err="1" smtClean="0">
                <a:solidFill>
                  <a:schemeClr val="tx1"/>
                </a:solidFill>
                <a:latin typeface="+mn-ea"/>
              </a:rPr>
              <a:t>てがみ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だいいちを　もっていく　はたらきを　まかされた　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ちゅうじつな　はたらきびとでした</a:t>
            </a:r>
            <a:endParaRPr lang="ko-KR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247578" y="175857"/>
            <a:ext cx="8678401" cy="102089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 fontAlgn="base">
              <a:buAutoNum type="arabicPeriod"/>
            </a:pPr>
            <a:r>
              <a:rPr lang="ja-JP" altLang="en-US" sz="4400" dirty="0">
                <a:solidFill>
                  <a:srgbClr val="FFC000"/>
                </a:solidFill>
                <a:latin typeface="+mn-ea"/>
              </a:rPr>
              <a:t>テキコ</a:t>
            </a:r>
            <a:r>
              <a:rPr lang="ja-JP" altLang="en-US" sz="4400" dirty="0" smtClean="0">
                <a:solidFill>
                  <a:srgbClr val="FFC000"/>
                </a:solidFill>
                <a:latin typeface="+mn-ea"/>
              </a:rPr>
              <a:t>は</a:t>
            </a:r>
            <a:r>
              <a:rPr lang="ko-KR" altLang="en-US" sz="4400" dirty="0" smtClean="0">
                <a:solidFill>
                  <a:srgbClr val="FFC000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bg1"/>
                </a:solidFill>
                <a:latin typeface="+mn-ea"/>
              </a:rPr>
              <a:t>どんな　ひとですか</a:t>
            </a:r>
            <a:endParaRPr lang="ko-KR" altLang="en-US" sz="3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05972" y="5229200"/>
            <a:ext cx="8376859" cy="914333"/>
          </a:xfrm>
          <a:prstGeom prst="roundRect">
            <a:avLst/>
          </a:prstGeom>
          <a:solidFill>
            <a:srgbClr val="B3FF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パウロは　テキコを　クレテに　おくって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テトス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を　</a:t>
            </a:r>
            <a:endParaRPr lang="en-US" altLang="ja-JP" sz="28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ニコポリに　くる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ように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しました</a:t>
            </a:r>
            <a:r>
              <a:rPr lang="en-US" altLang="ko-KR" sz="2800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2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7315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>
              <a:ea typeface="굴림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14079" y="476672"/>
            <a:ext cx="9144000" cy="864096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93" y="1340768"/>
            <a:ext cx="8085614" cy="5503587"/>
          </a:xfrm>
          <a:prstGeom prst="rect">
            <a:avLst/>
          </a:prstGeom>
        </p:spPr>
      </p:pic>
      <p:sp>
        <p:nvSpPr>
          <p:cNvPr id="4" name="모서리가 둥근 직사각형 3"/>
          <p:cNvSpPr/>
          <p:nvPr/>
        </p:nvSpPr>
        <p:spPr>
          <a:xfrm>
            <a:off x="448234" y="175857"/>
            <a:ext cx="8219271" cy="1452943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ja-JP" altLang="en-US" sz="3200" dirty="0" smtClean="0">
                <a:solidFill>
                  <a:schemeClr val="bg1"/>
                </a:solidFill>
                <a:latin typeface="+mn-ea"/>
              </a:rPr>
              <a:t>ふくいんを　もっている　レムナントは　テキコと</a:t>
            </a:r>
            <a:endParaRPr lang="en-US" altLang="ja-JP" sz="3200" dirty="0" smtClean="0">
              <a:solidFill>
                <a:schemeClr val="bg1"/>
              </a:solidFill>
              <a:latin typeface="+mn-ea"/>
            </a:endParaRPr>
          </a:p>
          <a:p>
            <a:pPr fontAlgn="base"/>
            <a:r>
              <a:rPr lang="ja-JP" altLang="en-US" sz="3200" dirty="0" smtClean="0">
                <a:solidFill>
                  <a:schemeClr val="bg1"/>
                </a:solidFill>
                <a:latin typeface="+mn-ea"/>
              </a:rPr>
              <a:t>テトスのように　どこにでも　</a:t>
            </a:r>
            <a:r>
              <a:rPr lang="ja-JP" altLang="en-US" sz="3200" dirty="0" err="1" smtClean="0">
                <a:solidFill>
                  <a:schemeClr val="bg1"/>
                </a:solidFill>
                <a:latin typeface="+mn-ea"/>
              </a:rPr>
              <a:t>はけんされる</a:t>
            </a:r>
            <a:endParaRPr lang="en-US" altLang="ja-JP" sz="3200" dirty="0" smtClean="0">
              <a:solidFill>
                <a:schemeClr val="bg1"/>
              </a:solidFill>
              <a:latin typeface="+mn-ea"/>
            </a:endParaRPr>
          </a:p>
          <a:p>
            <a:pPr fontAlgn="base"/>
            <a:r>
              <a:rPr lang="ja-JP" altLang="en-US" sz="3200" dirty="0" smtClean="0">
                <a:solidFill>
                  <a:schemeClr val="bg1"/>
                </a:solidFill>
                <a:latin typeface="+mn-ea"/>
              </a:rPr>
              <a:t>ことが　できます</a:t>
            </a:r>
            <a:r>
              <a:rPr lang="en-US" altLang="ko-KR" sz="3200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sz="3200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010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/>
          </p:cNvSpPr>
          <p:nvPr/>
        </p:nvSpPr>
        <p:spPr bwMode="auto">
          <a:xfrm>
            <a:off x="-25794" y="6590"/>
            <a:ext cx="9144000" cy="6858000"/>
          </a:xfrm>
          <a:prstGeom prst="rect">
            <a:avLst/>
          </a:prstGeom>
          <a:gradFill rotWithShape="0">
            <a:gsLst>
              <a:gs pos="0">
                <a:srgbClr val="EA4453"/>
              </a:gs>
              <a:gs pos="100000">
                <a:srgbClr val="FF908B"/>
              </a:gs>
            </a:gsLst>
            <a:lin ang="2580000" scaled="1"/>
          </a:gra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rgbClr val="2F3946">
                    <a:alpha val="84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ko-KR" altLang="en-US" dirty="0">
              <a:ea typeface="굴림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14079" y="476672"/>
            <a:ext cx="9144000" cy="864096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301260" y="476672"/>
            <a:ext cx="8678401" cy="102089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4400" dirty="0" smtClean="0">
                <a:solidFill>
                  <a:srgbClr val="FFC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lang="ja-JP" altLang="en-US" sz="4400" dirty="0" smtClean="0">
                <a:solidFill>
                  <a:srgbClr val="FFC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レムナントの</a:t>
            </a:r>
            <a:r>
              <a:rPr lang="ko-KR" altLang="en-US" sz="4400" dirty="0" smtClean="0">
                <a:solidFill>
                  <a:srgbClr val="FFC000"/>
                </a:solidFill>
                <a:latin typeface="ＭＳ Ｐゴシック" panose="020B0600070205080204" pitchFamily="50" charset="-128"/>
                <a:ea typeface="HY견고딕" panose="02030600000101010101" pitchFamily="18" charset="-127"/>
              </a:rPr>
              <a:t> </a:t>
            </a:r>
            <a:r>
              <a:rPr lang="ja-JP" altLang="en-US" sz="32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けいやくの　</a:t>
            </a:r>
            <a:r>
              <a:rPr lang="ja-JP" altLang="en-US" sz="3200" dirty="0" err="1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りょてい</a:t>
            </a:r>
            <a:r>
              <a:rPr lang="ja-JP" altLang="en-US" sz="32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　</a:t>
            </a:r>
            <a:endParaRPr lang="en-US" altLang="ja-JP" sz="32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fontAlgn="base"/>
            <a:r>
              <a:rPr lang="ja-JP" altLang="en-US" sz="3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32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あります</a:t>
            </a:r>
            <a:endParaRPr lang="ko-KR" altLang="en-US" sz="3200" dirty="0">
              <a:solidFill>
                <a:schemeClr val="bg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140968"/>
            <a:ext cx="3456384" cy="3476305"/>
          </a:xfrm>
          <a:prstGeom prst="rect">
            <a:avLst/>
          </a:prstGeom>
        </p:spPr>
      </p:pic>
      <p:sp>
        <p:nvSpPr>
          <p:cNvPr id="2" name="순서도: 대체 처리 1"/>
          <p:cNvSpPr/>
          <p:nvPr/>
        </p:nvSpPr>
        <p:spPr>
          <a:xfrm>
            <a:off x="-4401" y="5563213"/>
            <a:ext cx="2987824" cy="79208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C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けいやくを　にぎれば</a:t>
            </a:r>
            <a:endParaRPr lang="ko-KR" altLang="en-US" sz="24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4" name="순서도: 대체 처리 13"/>
          <p:cNvSpPr/>
          <p:nvPr/>
        </p:nvSpPr>
        <p:spPr>
          <a:xfrm>
            <a:off x="-4401" y="3582535"/>
            <a:ext cx="2885728" cy="79208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V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ビジョンが　みえます</a:t>
            </a:r>
            <a:endParaRPr lang="ko-KR" altLang="en-US" sz="24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9" name="순서도: 대체 처리 18"/>
          <p:cNvSpPr/>
          <p:nvPr/>
        </p:nvSpPr>
        <p:spPr>
          <a:xfrm>
            <a:off x="2843808" y="2095933"/>
            <a:ext cx="3456384" cy="88823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D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かみさまが　くださる　</a:t>
            </a:r>
            <a:r>
              <a:rPr lang="ja-JP" altLang="en-US" dirty="0" err="1" smtClean="0">
                <a:solidFill>
                  <a:schemeClr val="tx1"/>
                </a:solidFill>
              </a:rPr>
              <a:t>ゆめを</a:t>
            </a:r>
            <a:r>
              <a:rPr lang="ja-JP" altLang="en-US" dirty="0" smtClean="0">
                <a:solidFill>
                  <a:schemeClr val="tx1"/>
                </a:solidFill>
              </a:rPr>
              <a:t>みるように　なります</a:t>
            </a:r>
            <a:endParaRPr lang="ko-KR" altLang="en-US" sz="24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0" name="순서도: 대체 처리 19"/>
          <p:cNvSpPr/>
          <p:nvPr/>
        </p:nvSpPr>
        <p:spPr>
          <a:xfrm>
            <a:off x="6300192" y="3337620"/>
            <a:ext cx="2843808" cy="1027483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I</a:t>
            </a:r>
            <a:r>
              <a:rPr lang="ja-JP" altLang="en-US" dirty="0" smtClean="0">
                <a:solidFill>
                  <a:prstClr val="black"/>
                </a:solidFill>
              </a:rPr>
              <a:t>みことばと　いのりで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イメージに　します</a:t>
            </a:r>
            <a:endParaRPr lang="ko-KR" altLang="en-US" sz="24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1" name="순서도: 대체 처리 20"/>
          <p:cNvSpPr/>
          <p:nvPr/>
        </p:nvSpPr>
        <p:spPr>
          <a:xfrm>
            <a:off x="6287295" y="5421062"/>
            <a:ext cx="2843808" cy="1027483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</a:t>
            </a:r>
            <a:r>
              <a:rPr lang="ja-JP" altLang="en-US" dirty="0" smtClean="0">
                <a:solidFill>
                  <a:prstClr val="black"/>
                </a:solidFill>
              </a:rPr>
              <a:t>じっせんして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さく</a:t>
            </a:r>
            <a:r>
              <a:rPr lang="ja-JP" altLang="en-US" dirty="0" err="1" smtClean="0">
                <a:solidFill>
                  <a:prstClr val="black"/>
                </a:solidFill>
              </a:rPr>
              <a:t>ひんを</a:t>
            </a:r>
            <a:r>
              <a:rPr lang="ja-JP" altLang="en-US" dirty="0" smtClean="0">
                <a:solidFill>
                  <a:prstClr val="black"/>
                </a:solidFill>
              </a:rPr>
              <a:t>　のこします</a:t>
            </a:r>
            <a:endParaRPr lang="ko-KR" altLang="en-US" sz="2400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위쪽 화살표 2"/>
          <p:cNvSpPr/>
          <p:nvPr/>
        </p:nvSpPr>
        <p:spPr>
          <a:xfrm>
            <a:off x="1115616" y="4526211"/>
            <a:ext cx="576064" cy="919013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굽은 화살표 4"/>
          <p:cNvSpPr/>
          <p:nvPr/>
        </p:nvSpPr>
        <p:spPr>
          <a:xfrm>
            <a:off x="1115616" y="2393945"/>
            <a:ext cx="1152128" cy="943676"/>
          </a:xfrm>
          <a:prstGeom prst="bentArrow">
            <a:avLst>
              <a:gd name="adj1" fmla="val 35899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굽은 화살표 21"/>
          <p:cNvSpPr/>
          <p:nvPr/>
        </p:nvSpPr>
        <p:spPr>
          <a:xfrm rot="5400000">
            <a:off x="7026696" y="2109504"/>
            <a:ext cx="851247" cy="1420130"/>
          </a:xfrm>
          <a:prstGeom prst="bentArrow">
            <a:avLst>
              <a:gd name="adj1" fmla="val 35899"/>
              <a:gd name="adj2" fmla="val 25000"/>
              <a:gd name="adj3" fmla="val 23532"/>
              <a:gd name="adj4" fmla="val 3787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아래쪽 화살표 5"/>
          <p:cNvSpPr/>
          <p:nvPr/>
        </p:nvSpPr>
        <p:spPr>
          <a:xfrm>
            <a:off x="7640073" y="4457530"/>
            <a:ext cx="522312" cy="963531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8568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9" grpId="0" animBg="1"/>
      <p:bldP spid="20" grpId="0" animBg="1"/>
      <p:bldP spid="21" grpId="0" animBg="1"/>
      <p:bldP spid="3" grpId="0" animBg="1"/>
      <p:bldP spid="5" grpId="0" animBg="1"/>
      <p:bldP spid="22" grpId="0" animBg="1"/>
      <p:bldP spid="6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4000</TotalTime>
  <Words>180</Words>
  <Application>Microsoft Office PowerPoint</Application>
  <PresentationFormat>画面に合わせる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5" baseType="lpstr">
      <vt:lpstr>Gill Sans</vt:lpstr>
      <vt:lpstr>굴림</vt:lpstr>
      <vt:lpstr>HY견고딕</vt:lpstr>
      <vt:lpstr>HY헤드라인M</vt:lpstr>
      <vt:lpstr>KT&amp;G 상상제목OTF B</vt:lpstr>
      <vt:lpstr>맑은 고딕</vt:lpstr>
      <vt:lpstr>ＭＳ Ｐゴシック</vt:lpstr>
      <vt:lpstr>ヒラギノ角ゴ ProN W3</vt:lpstr>
      <vt:lpstr>경기천년제목 Medium</vt:lpstr>
      <vt:lpstr>한컴 윤고딕 240</vt:lpstr>
      <vt:lpstr>헤움네모고딕162</vt:lpstr>
      <vt:lpstr>Arial</vt:lpstr>
      <vt:lpstr>Office 테마</vt:lpstr>
      <vt:lpstr>レムナントの けいやくの　りょてい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レムナントの けいやくの　りょてい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영혼사랑</dc:title>
  <dc:creator>김지영</dc:creator>
  <cp:lastModifiedBy>佐々木智香子</cp:lastModifiedBy>
  <cp:revision>463</cp:revision>
  <dcterms:created xsi:type="dcterms:W3CDTF">2017-08-25T05:53:34Z</dcterms:created>
  <dcterms:modified xsi:type="dcterms:W3CDTF">2018-11-23T10:30:45Z</dcterms:modified>
</cp:coreProperties>
</file>