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72" r:id="rId2"/>
    <p:sldId id="546" r:id="rId3"/>
    <p:sldId id="528" r:id="rId4"/>
    <p:sldId id="514" r:id="rId5"/>
    <p:sldId id="556" r:id="rId6"/>
    <p:sldId id="557" r:id="rId7"/>
    <p:sldId id="552" r:id="rId8"/>
    <p:sldId id="562" r:id="rId9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00FA"/>
    <a:srgbClr val="FF81FF"/>
    <a:srgbClr val="FFCCFF"/>
    <a:srgbClr val="003B50"/>
    <a:srgbClr val="00698E"/>
    <a:srgbClr val="996600"/>
    <a:srgbClr val="747B17"/>
    <a:srgbClr val="9E9A00"/>
    <a:srgbClr val="FF00FF"/>
    <a:srgbClr val="FFD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112" autoAdjust="0"/>
    <p:restoredTop sz="92446" autoAdjust="0"/>
  </p:normalViewPr>
  <p:slideViewPr>
    <p:cSldViewPr>
      <p:cViewPr varScale="1">
        <p:scale>
          <a:sx n="72" d="100"/>
          <a:sy n="72" d="100"/>
        </p:scale>
        <p:origin x="540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53E538-B387-4CC6-87FD-024D15D86C4B}" type="datetimeFigureOut">
              <a:rPr lang="ko-KR" altLang="en-US" smtClean="0"/>
              <a:t>2021-01-02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CDE2F2-D0B9-4F36-9CAA-0EFF56D09E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6180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67065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이미지출처 </a:t>
            </a:r>
            <a:r>
              <a:rPr lang="en-US" altLang="ko-KR" dirty="0"/>
              <a:t>: https://news.naver.com/main/read.nhn?oid=055&amp;aid=0000851539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75814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2021-01-02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92233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2021-01-02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1200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2021-01-02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4228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2021-01-02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2389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2021-01-02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8629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2021-01-02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4113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2021-01-02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2694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2021-01-02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8103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2021-01-02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1400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2021-01-02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9898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2021-01-02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1145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AD451-2019-4A62-B950-CCB851E13339}" type="datetimeFigureOut">
              <a:rPr lang="ko-KR" altLang="en-US" smtClean="0"/>
              <a:t>2021-01-02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3006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8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913392" y="1730673"/>
            <a:ext cx="5472608" cy="1135825"/>
          </a:xfrm>
          <a:solidFill>
            <a:schemeClr val="bg1">
              <a:alpha val="0"/>
            </a:schemeClr>
          </a:solidFill>
        </p:spPr>
        <p:txBody>
          <a:bodyPr>
            <a:noAutofit/>
          </a:bodyPr>
          <a:lstStyle/>
          <a:p>
            <a:r>
              <a:rPr lang="ja-JP" altLang="en-US" sz="4500" b="1" spc="100" dirty="0">
                <a:ln w="3175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そうせいき</a:t>
            </a:r>
            <a:r>
              <a:rPr lang="ko-KR" altLang="en-US" sz="4500" b="1" spc="100" dirty="0">
                <a:ln w="3175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M" pitchFamily="18" charset="-127"/>
                <a:ea typeface="HY강M" pitchFamily="18" charset="-127"/>
              </a:rPr>
              <a:t> </a:t>
            </a:r>
            <a:r>
              <a:rPr lang="en-US" altLang="ko-KR" sz="4500" b="1" spc="100" dirty="0">
                <a:ln w="3175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M" pitchFamily="18" charset="-127"/>
                <a:ea typeface="HY강M" pitchFamily="18" charset="-127"/>
              </a:rPr>
              <a:t>37:1-11</a:t>
            </a:r>
          </a:p>
          <a:p>
            <a:endParaRPr lang="en-US" altLang="ko-KR" sz="4500" b="1" spc="-250" dirty="0">
              <a:solidFill>
                <a:srgbClr val="002060"/>
              </a:solidFill>
              <a:effectLst>
                <a:glow rad="635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강M" pitchFamily="18" charset="-127"/>
              <a:ea typeface="HY강M" pitchFamily="18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260648"/>
            <a:ext cx="9144000" cy="1470025"/>
          </a:xfrm>
        </p:spPr>
        <p:txBody>
          <a:bodyPr>
            <a:normAutofit/>
          </a:bodyPr>
          <a:lstStyle/>
          <a:p>
            <a:r>
              <a:rPr lang="ja-JP" altLang="en-US" sz="6400" b="1" spc="100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+mn-ea"/>
                <a:ea typeface="+mn-ea"/>
              </a:rPr>
              <a:t>あらかじめ　みた　ヨセフ</a:t>
            </a:r>
            <a:endParaRPr lang="ko-KR" altLang="en-US" sz="6400" b="1" spc="100" dirty="0">
              <a:ln w="18000">
                <a:solidFill>
                  <a:schemeClr val="bg1"/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10800000" scaled="1"/>
                <a:tileRect/>
              </a:gra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+mn-ea"/>
              <a:ea typeface="+mn-ea"/>
            </a:endParaRPr>
          </a:p>
        </p:txBody>
      </p:sp>
      <p:pic>
        <p:nvPicPr>
          <p:cNvPr id="1026" name="Picture 2" descr="C:\Users\Administrator\Desktop\바탕화면\학원복음화\자료\RT7\RT1 요셉\요셉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852936"/>
            <a:ext cx="4818848" cy="4661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376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/>
          <p:cNvSpPr/>
          <p:nvPr/>
        </p:nvSpPr>
        <p:spPr>
          <a:xfrm>
            <a:off x="2267744" y="239080"/>
            <a:ext cx="4968552" cy="1101688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けいやくを　にぎる　とき</a:t>
            </a:r>
            <a:endParaRPr lang="ko-KR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2931345" y="1916832"/>
            <a:ext cx="2901262" cy="1317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algn="ctr" eaLnBrk="1" hangingPunct="1"/>
            <a:r>
              <a:rPr lang="ko-KR" altLang="en-US" sz="2400" dirty="0">
                <a:latin typeface="휴먼매직체" pitchFamily="18" charset="-127"/>
                <a:ea typeface="휴먼매직체" pitchFamily="18" charset="-127"/>
              </a:rPr>
              <a:t>주는 그리스도시요</a:t>
            </a:r>
            <a:endParaRPr lang="en-US" altLang="ko-KR" sz="2400" dirty="0">
              <a:latin typeface="휴먼매직체" pitchFamily="18" charset="-127"/>
              <a:ea typeface="휴먼매직체" pitchFamily="18" charset="-127"/>
            </a:endParaRPr>
          </a:p>
          <a:p>
            <a:pPr algn="ctr" eaLnBrk="1" hangingPunct="1"/>
            <a:r>
              <a:rPr lang="ko-KR" altLang="en-US" sz="2400" dirty="0">
                <a:latin typeface="휴먼매직체" pitchFamily="18" charset="-127"/>
                <a:ea typeface="휴먼매직체" pitchFamily="18" charset="-127"/>
              </a:rPr>
              <a:t>살아계신 하나님의</a:t>
            </a:r>
            <a:endParaRPr lang="en-US" altLang="ko-KR" sz="2400" dirty="0">
              <a:latin typeface="휴먼매직체" pitchFamily="18" charset="-127"/>
              <a:ea typeface="휴먼매직체" pitchFamily="18" charset="-127"/>
            </a:endParaRPr>
          </a:p>
          <a:p>
            <a:pPr algn="ctr" eaLnBrk="1" hangingPunct="1"/>
            <a:r>
              <a:rPr lang="ko-KR" altLang="en-US" sz="2400" dirty="0">
                <a:latin typeface="휴먼매직체" pitchFamily="18" charset="-127"/>
                <a:ea typeface="휴먼매직체" pitchFamily="18" charset="-127"/>
              </a:rPr>
              <a:t>아들이십니다</a:t>
            </a:r>
            <a:r>
              <a:rPr lang="en-US" altLang="ko-KR" sz="2400" dirty="0">
                <a:latin typeface="휴먼매직체" pitchFamily="18" charset="-127"/>
                <a:ea typeface="휴먼매직체" pitchFamily="18" charset="-127"/>
              </a:rPr>
              <a:t>!</a:t>
            </a:r>
          </a:p>
        </p:txBody>
      </p:sp>
      <p:sp>
        <p:nvSpPr>
          <p:cNvPr id="4" name="아래쪽 화살표 3"/>
          <p:cNvSpPr/>
          <p:nvPr/>
        </p:nvSpPr>
        <p:spPr>
          <a:xfrm>
            <a:off x="4324827" y="1556792"/>
            <a:ext cx="854384" cy="4892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모서리가 둥근 직사각형 4"/>
          <p:cNvSpPr/>
          <p:nvPr/>
        </p:nvSpPr>
        <p:spPr>
          <a:xfrm>
            <a:off x="2267744" y="2298098"/>
            <a:ext cx="4968552" cy="2139013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Nobody</a:t>
            </a:r>
          </a:p>
          <a:p>
            <a:pPr algn="ctr"/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Trinity</a:t>
            </a:r>
          </a:p>
          <a:p>
            <a:pPr algn="ctr"/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Heaven</a:t>
            </a:r>
          </a:p>
          <a:p>
            <a:pPr algn="ctr"/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angels</a:t>
            </a:r>
            <a:endParaRPr lang="ko-KR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" name="아래쪽 화살표 7"/>
          <p:cNvSpPr/>
          <p:nvPr/>
        </p:nvSpPr>
        <p:spPr>
          <a:xfrm>
            <a:off x="4324827" y="4696566"/>
            <a:ext cx="854384" cy="4892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모서리가 둥근 직사각형 9"/>
          <p:cNvSpPr/>
          <p:nvPr/>
        </p:nvSpPr>
        <p:spPr>
          <a:xfrm>
            <a:off x="2339752" y="5301208"/>
            <a:ext cx="4896544" cy="1152128"/>
          </a:xfrm>
          <a:prstGeom prst="roundRect">
            <a:avLst/>
          </a:prstGeom>
          <a:solidFill>
            <a:srgbClr val="003B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spc="-2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C V D I P</a:t>
            </a:r>
            <a:endParaRPr lang="ko-KR" altLang="en-US" sz="3600" b="1" spc="-2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4924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8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Administrator\Desktop\바탕화면\학원복음화\자료\RT7\RT1 요셉\요셉2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797" y="1946176"/>
            <a:ext cx="9301545" cy="401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404664"/>
            <a:ext cx="6516216" cy="1152128"/>
          </a:xfrm>
          <a:solidFill>
            <a:schemeClr val="tx1"/>
          </a:solidFill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3600" dirty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5400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1. </a:t>
            </a:r>
            <a:r>
              <a:rPr lang="ja-JP" altLang="en-US" sz="5400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かてい　せいかつ</a:t>
            </a:r>
            <a:endParaRPr lang="ko-KR" altLang="en-US" sz="5400" dirty="0">
              <a:ln w="18415" cmpd="sng">
                <a:solidFill>
                  <a:srgbClr val="FFFF99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</p:txBody>
      </p:sp>
      <p:sp>
        <p:nvSpPr>
          <p:cNvPr id="3" name="오른쪽 화살표 2"/>
          <p:cNvSpPr/>
          <p:nvPr/>
        </p:nvSpPr>
        <p:spPr>
          <a:xfrm>
            <a:off x="611560" y="1946176"/>
            <a:ext cx="3744416" cy="1728192"/>
          </a:xfrm>
          <a:prstGeom prst="rightArrow">
            <a:avLst/>
          </a:prstGeom>
          <a:solidFill>
            <a:srgbClr val="FFFFCC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600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ja-JP" altLang="en-US" sz="36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+mn-ea"/>
              </a:rPr>
              <a:t>ゆめの　はなし</a:t>
            </a:r>
            <a:endParaRPr lang="ko-KR" altLang="en-US" sz="3400" dirty="0">
              <a:ln>
                <a:solidFill>
                  <a:schemeClr val="bg1"/>
                </a:solidFill>
              </a:ln>
              <a:solidFill>
                <a:schemeClr val="tx1"/>
              </a:solidFill>
              <a:latin typeface="+mn-ea"/>
            </a:endParaRPr>
          </a:p>
        </p:txBody>
      </p:sp>
      <p:sp>
        <p:nvSpPr>
          <p:cNvPr id="6" name="오른쪽 화살표 5"/>
          <p:cNvSpPr/>
          <p:nvPr/>
        </p:nvSpPr>
        <p:spPr>
          <a:xfrm>
            <a:off x="611560" y="3170312"/>
            <a:ext cx="4752528" cy="1728192"/>
          </a:xfrm>
          <a:prstGeom prst="rightArrow">
            <a:avLst/>
          </a:prstGeom>
          <a:solidFill>
            <a:srgbClr val="FFFF0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600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ja-JP" altLang="en-US" sz="36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+mn-ea"/>
              </a:rPr>
              <a:t>ねたむ　あにたち</a:t>
            </a:r>
            <a:endParaRPr lang="ko-KR" altLang="en-US" sz="3400" b="1" dirty="0">
              <a:ln>
                <a:solidFill>
                  <a:schemeClr val="bg1"/>
                </a:solidFill>
              </a:ln>
              <a:solidFill>
                <a:schemeClr val="tx1"/>
              </a:solidFill>
              <a:latin typeface="+mn-ea"/>
            </a:endParaRPr>
          </a:p>
        </p:txBody>
      </p:sp>
      <p:sp>
        <p:nvSpPr>
          <p:cNvPr id="7" name="오른쪽 화살표 6"/>
          <p:cNvSpPr/>
          <p:nvPr/>
        </p:nvSpPr>
        <p:spPr>
          <a:xfrm>
            <a:off x="611560" y="4394448"/>
            <a:ext cx="5904656" cy="1728192"/>
          </a:xfrm>
          <a:prstGeom prst="rightArrow">
            <a:avLst/>
          </a:prstGeom>
          <a:solidFill>
            <a:srgbClr val="99660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600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ja-JP" altLang="en-US" sz="34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+mn-ea"/>
              </a:rPr>
              <a:t>こころに　とめた　ふたり</a:t>
            </a:r>
            <a:endParaRPr lang="ko-KR" altLang="en-US" sz="3400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8124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esktop\바탕화면\학원복음화\자료\RT7\RT1 요셉\요셉3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20939"/>
            <a:ext cx="6120679" cy="4637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51520" y="332656"/>
            <a:ext cx="7344815" cy="1008112"/>
          </a:xfrm>
          <a:solidFill>
            <a:schemeClr val="tx1"/>
          </a:solidFill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3600" dirty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5400" b="1" dirty="0">
                <a:ln w="317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2. </a:t>
            </a:r>
            <a:r>
              <a:rPr lang="ja-JP" altLang="en-US" sz="5400" b="1" dirty="0">
                <a:ln w="317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どれい　せいかつ</a:t>
            </a:r>
            <a:endParaRPr lang="ko-KR" altLang="en-US" sz="5400" b="1" dirty="0">
              <a:ln w="317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4641363" y="1484784"/>
            <a:ext cx="4176464" cy="1008112"/>
          </a:xfrm>
          <a:prstGeom prst="roundRect">
            <a:avLst/>
          </a:prstGeom>
          <a:solidFill>
            <a:srgbClr val="FFA8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900" b="1" spc="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3900" b="1" spc="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エジプトを　みた</a:t>
            </a:r>
            <a:endParaRPr lang="en-US" altLang="ja-JP" sz="3900" b="1" spc="1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900" b="1" spc="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ヨセフ</a:t>
            </a:r>
            <a:endParaRPr lang="ko-KR" altLang="en-US" sz="3900" b="1" spc="1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4641363" y="2805348"/>
            <a:ext cx="4176464" cy="1008112"/>
          </a:xfrm>
          <a:prstGeom prst="round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900" b="1" spc="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 </a:t>
            </a:r>
            <a:r>
              <a:rPr lang="ja-JP" altLang="en-US" sz="3900" b="1" spc="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せいこうを　みた　</a:t>
            </a:r>
            <a:endParaRPr lang="en-US" altLang="ja-JP" sz="3900" b="1" spc="1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900" b="1" spc="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ヨセフ</a:t>
            </a:r>
            <a:endParaRPr lang="ko-KR" altLang="en-US" sz="3900" b="1" spc="1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4641363" y="4174446"/>
            <a:ext cx="4176463" cy="1008112"/>
          </a:xfrm>
          <a:prstGeom prst="roundRect">
            <a:avLst/>
          </a:prstGeom>
          <a:solidFill>
            <a:srgbClr val="923B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900" b="1" spc="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 </a:t>
            </a:r>
            <a:r>
              <a:rPr lang="ja-JP" altLang="en-US" sz="3900" b="1" spc="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かてい　</a:t>
            </a:r>
            <a:endParaRPr lang="en-US" altLang="ja-JP" sz="3900" b="1" spc="1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900" b="1" spc="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かんりしゃ</a:t>
            </a:r>
            <a:endParaRPr lang="ko-KR" altLang="en-US" sz="3900" b="1" spc="1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67906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바탕화면\학원복음화\자료\RT7\RT1 요셉\요셉2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8713087" cy="5318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북소리2.mp3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02188" y="-6334545"/>
            <a:ext cx="114300" cy="123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79512" y="332656"/>
            <a:ext cx="8964488" cy="1296144"/>
          </a:xfrm>
          <a:noFill/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3600" dirty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54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3. </a:t>
            </a:r>
            <a:r>
              <a:rPr lang="ja-JP" altLang="en-US" sz="54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かんごく　せいかつ</a:t>
            </a:r>
            <a:endParaRPr lang="ko-KR" altLang="en-US" sz="5400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755576" y="1912474"/>
            <a:ext cx="4608512" cy="1152128"/>
          </a:xfrm>
          <a:prstGeom prst="roundRect">
            <a:avLst/>
          </a:prstGeom>
          <a:solidFill>
            <a:schemeClr val="tx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9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かんごく　かんりしゃ</a:t>
            </a:r>
            <a:endParaRPr lang="en-US" altLang="ko-KR" sz="3900" b="1" dirty="0">
              <a:ln w="18415" cmpd="sng">
                <a:noFill/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755576" y="3435741"/>
            <a:ext cx="4608512" cy="1152128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9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ゆめを　</a:t>
            </a:r>
            <a:endParaRPr lang="en-US" altLang="ja-JP" sz="3900" b="1" dirty="0">
              <a:ln w="18415" cmpd="sng">
                <a:noFill/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9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ときあかした　ヨセフ</a:t>
            </a:r>
            <a:r>
              <a:rPr lang="ko-KR" altLang="en-US" sz="39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endParaRPr lang="en-US" altLang="ko-KR" sz="3900" b="1" dirty="0">
              <a:ln w="18415" cmpd="sng">
                <a:noFill/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755576" y="4895262"/>
            <a:ext cx="4608512" cy="1152128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9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ゆめを　わすれた</a:t>
            </a:r>
            <a:endParaRPr lang="en-US" altLang="ja-JP" sz="3900" b="1" dirty="0">
              <a:ln w="18415" cmpd="sng">
                <a:noFill/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9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かんちょう</a:t>
            </a:r>
            <a:endParaRPr lang="en-US" altLang="ko-KR" sz="3900" b="1" dirty="0">
              <a:ln w="18415" cmpd="sng">
                <a:noFill/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62033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Desktop\바탕화면\학원복음화\자료\RT7\RT1 요셉\요셉1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5959" y="1775620"/>
            <a:ext cx="9399959" cy="427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북소리2.mp3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02188" y="-6334545"/>
            <a:ext cx="114300" cy="123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79512" y="332656"/>
            <a:ext cx="8964488" cy="1296144"/>
          </a:xfrm>
          <a:noFill/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3600" dirty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54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4. </a:t>
            </a:r>
            <a:r>
              <a:rPr lang="ja-JP" altLang="en-US" sz="54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おうきゅう　せいかつ</a:t>
            </a:r>
            <a:endParaRPr lang="ko-KR" altLang="en-US" sz="5400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755576" y="1912474"/>
            <a:ext cx="4248472" cy="1152128"/>
          </a:xfrm>
          <a:prstGeom prst="roundRect">
            <a:avLst/>
          </a:prstGeom>
          <a:solidFill>
            <a:srgbClr val="FFCC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9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ゆめの　ときあかし</a:t>
            </a:r>
            <a:endParaRPr lang="en-US" altLang="ko-KR" sz="3900" b="1" dirty="0">
              <a:ln w="18415" cmpd="sng">
                <a:noFill/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755576" y="3435741"/>
            <a:ext cx="4248472" cy="1152128"/>
          </a:xfrm>
          <a:prstGeom prst="roundRect">
            <a:avLst/>
          </a:prstGeom>
          <a:solidFill>
            <a:srgbClr val="FF81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9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そうりに　なった　</a:t>
            </a:r>
            <a:endParaRPr lang="en-US" altLang="ja-JP" sz="3900" b="1" dirty="0">
              <a:ln w="18415" cmpd="sng">
                <a:noFill/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9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ヨセフ</a:t>
            </a:r>
            <a:endParaRPr lang="en-US" altLang="ko-KR" sz="3900" b="1" dirty="0">
              <a:ln w="18415" cmpd="sng">
                <a:noFill/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755576" y="4895262"/>
            <a:ext cx="4248472" cy="1152128"/>
          </a:xfrm>
          <a:prstGeom prst="roundRect">
            <a:avLst/>
          </a:prstGeom>
          <a:solidFill>
            <a:srgbClr val="FA00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9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せかいふくいんか</a:t>
            </a:r>
            <a:endParaRPr lang="en-US" altLang="ko-KR" sz="3900" b="1" dirty="0">
              <a:ln w="18415" cmpd="sng">
                <a:noFill/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03334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북소리2.mp3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02188" y="-6334545"/>
            <a:ext cx="114300" cy="123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가로로 말린 두루마리 모양 3"/>
          <p:cNvSpPr/>
          <p:nvPr/>
        </p:nvSpPr>
        <p:spPr>
          <a:xfrm>
            <a:off x="251520" y="1268760"/>
            <a:ext cx="8640960" cy="4437112"/>
          </a:xfrm>
          <a:prstGeom prst="horizontalScroll">
            <a:avLst/>
          </a:pr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5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5200" spc="-1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れいてきな　ちからを　</a:t>
            </a:r>
            <a:endParaRPr lang="en-US" altLang="ja-JP" sz="5200" spc="-15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5200" spc="-1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そだてて　</a:t>
            </a:r>
            <a:endParaRPr lang="en-US" altLang="ja-JP" sz="5200" spc="-15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5200" spc="-1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れいてきな　ちからを　</a:t>
            </a:r>
            <a:endParaRPr lang="en-US" altLang="ja-JP" sz="5200" spc="-15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5200" spc="-15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さきに　あじわおう</a:t>
            </a:r>
            <a:endParaRPr lang="en-US" altLang="ko-KR" sz="5200" spc="-150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00B05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5314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"/>
          <p:cNvSpPr>
            <a:spLocks/>
          </p:cNvSpPr>
          <p:nvPr/>
        </p:nvSpPr>
        <p:spPr bwMode="auto">
          <a:xfrm>
            <a:off x="-35719" y="-5976"/>
            <a:ext cx="9144000" cy="6858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100354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688" y="1844824"/>
            <a:ext cx="96632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Oval 3"/>
          <p:cNvSpPr>
            <a:spLocks/>
          </p:cNvSpPr>
          <p:nvPr/>
        </p:nvSpPr>
        <p:spPr bwMode="auto">
          <a:xfrm>
            <a:off x="539552" y="723305"/>
            <a:ext cx="892969" cy="892969"/>
          </a:xfrm>
          <a:prstGeom prst="ellipse">
            <a:avLst/>
          </a:prstGeom>
          <a:solidFill>
            <a:srgbClr val="FF00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6" name="Oval 4"/>
          <p:cNvSpPr>
            <a:spLocks/>
          </p:cNvSpPr>
          <p:nvPr/>
        </p:nvSpPr>
        <p:spPr bwMode="auto">
          <a:xfrm>
            <a:off x="1432521" y="723305"/>
            <a:ext cx="892969" cy="892969"/>
          </a:xfrm>
          <a:prstGeom prst="ellipse">
            <a:avLst/>
          </a:prstGeom>
          <a:solidFill>
            <a:srgbClr val="FF530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7" name="Oval 5"/>
          <p:cNvSpPr>
            <a:spLocks/>
          </p:cNvSpPr>
          <p:nvPr/>
        </p:nvSpPr>
        <p:spPr bwMode="auto">
          <a:xfrm>
            <a:off x="2353379" y="723305"/>
            <a:ext cx="892969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を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8" name="Oval 6"/>
          <p:cNvSpPr>
            <a:spLocks/>
          </p:cNvSpPr>
          <p:nvPr/>
        </p:nvSpPr>
        <p:spPr bwMode="auto">
          <a:xfrm>
            <a:off x="3412622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し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9" name="Oval 7"/>
          <p:cNvSpPr>
            <a:spLocks/>
          </p:cNvSpPr>
          <p:nvPr/>
        </p:nvSpPr>
        <p:spPr bwMode="auto">
          <a:xfrm>
            <a:off x="5133453" y="723305"/>
            <a:ext cx="892969" cy="892969"/>
          </a:xfrm>
          <a:prstGeom prst="ellipse">
            <a:avLst/>
          </a:prstGeom>
          <a:solidFill>
            <a:srgbClr val="003DCC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60" name="Oval 8"/>
          <p:cNvSpPr>
            <a:spLocks/>
          </p:cNvSpPr>
          <p:nvPr/>
        </p:nvSpPr>
        <p:spPr bwMode="auto">
          <a:xfrm>
            <a:off x="6026422" y="723305"/>
            <a:ext cx="892969" cy="892969"/>
          </a:xfrm>
          <a:prstGeom prst="ellipse">
            <a:avLst/>
          </a:prstGeom>
          <a:solidFill>
            <a:srgbClr val="001F67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61" name="Oval 9"/>
          <p:cNvSpPr>
            <a:spLocks/>
          </p:cNvSpPr>
          <p:nvPr/>
        </p:nvSpPr>
        <p:spPr bwMode="auto">
          <a:xfrm>
            <a:off x="6919391" y="688309"/>
            <a:ext cx="892969" cy="892969"/>
          </a:xfrm>
          <a:prstGeom prst="ellipse">
            <a:avLst/>
          </a:prstGeom>
          <a:solidFill>
            <a:srgbClr val="3B00A4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62" name="Oval 10"/>
          <p:cNvSpPr>
            <a:spLocks/>
          </p:cNvSpPr>
          <p:nvPr/>
        </p:nvSpPr>
        <p:spPr bwMode="auto">
          <a:xfrm>
            <a:off x="7812360" y="702846"/>
            <a:ext cx="892969" cy="892969"/>
          </a:xfrm>
          <a:prstGeom prst="ellipse">
            <a:avLst/>
          </a:prstGeom>
          <a:solidFill>
            <a:srgbClr val="C632FD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4" name="Oval 6"/>
          <p:cNvSpPr>
            <a:spLocks/>
          </p:cNvSpPr>
          <p:nvPr/>
        </p:nvSpPr>
        <p:spPr bwMode="auto">
          <a:xfrm>
            <a:off x="4089796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て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287515" y="2420888"/>
            <a:ext cx="8497529" cy="850632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みことばの　なかで</a:t>
            </a:r>
            <a:r>
              <a: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HY견고딕" panose="02030600000101010101" pitchFamily="18" charset="-127"/>
                <a:cs typeface="+mn-cs"/>
              </a:rPr>
              <a:t> 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いちばん　こころに　のこった　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CC33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ことを</a:t>
            </a:r>
            <a:r>
              <a: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ＭＳ Ｐゴシック" panose="020B0600070205080204" pitchFamily="50" charset="-128"/>
                <a:ea typeface="HY견고딕" panose="02030600000101010101" pitchFamily="18" charset="-127"/>
                <a:cs typeface="+mn-cs"/>
              </a:rPr>
              <a:t> 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フォーラムしよう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332173" y="3822401"/>
            <a:ext cx="8473978" cy="864096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あらかじめ　みた　ヨセフ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に　ついて　フォーラムしよう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282578" y="5237378"/>
            <a:ext cx="8473978" cy="783911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こんしゅう　じっせん　すること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を　フォーラムしよう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95536" y="83671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フォーラム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223067" y="828620"/>
            <a:ext cx="3482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こく　いん　し　よう</a:t>
            </a:r>
          </a:p>
        </p:txBody>
      </p:sp>
    </p:spTree>
    <p:extLst>
      <p:ext uri="{BB962C8B-B14F-4D97-AF65-F5344CB8AC3E}">
        <p14:creationId xmlns:p14="http://schemas.microsoft.com/office/powerpoint/2010/main" val="34121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6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30379</TotalTime>
  <Words>173</Words>
  <Application>Microsoft Office PowerPoint</Application>
  <PresentationFormat>画面に合わせる (4:3)</PresentationFormat>
  <Paragraphs>54</Paragraphs>
  <Slides>8</Slides>
  <Notes>7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8</vt:i4>
      </vt:variant>
    </vt:vector>
  </HeadingPairs>
  <TitlesOfParts>
    <vt:vector size="17" baseType="lpstr">
      <vt:lpstr>HY견고딕</vt:lpstr>
      <vt:lpstr>HY헤드라인M</vt:lpstr>
      <vt:lpstr>HY강M</vt:lpstr>
      <vt:lpstr>HY울릉도B</vt:lpstr>
      <vt:lpstr>휴먼매직체</vt:lpstr>
      <vt:lpstr>맑은 고딕</vt:lpstr>
      <vt:lpstr>ＭＳ Ｐゴシック</vt:lpstr>
      <vt:lpstr>Arial</vt:lpstr>
      <vt:lpstr>Office 테마</vt:lpstr>
      <vt:lpstr>あらかじめ　みた　ヨセフ</vt:lpstr>
      <vt:lpstr>PowerPoint プレゼンテーション</vt:lpstr>
      <vt:lpstr> 1. かてい　せいかつ</vt:lpstr>
      <vt:lpstr> 2. どれい　せいかつ</vt:lpstr>
      <vt:lpstr> 3. かんごく　せいかつ</vt:lpstr>
      <vt:lpstr> 4. おうきゅう　せいかつ</vt:lpstr>
      <vt:lpstr>PowerPoint プレゼンテーション</vt:lpstr>
      <vt:lpstr>PowerPoint プレゼンテーション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제14과   유 일 성</dc:title>
  <dc:creator>Registered User</dc:creator>
  <cp:lastModifiedBy>sasaki ちかこ</cp:lastModifiedBy>
  <cp:revision>758</cp:revision>
  <dcterms:created xsi:type="dcterms:W3CDTF">2019-04-04T19:07:56Z</dcterms:created>
  <dcterms:modified xsi:type="dcterms:W3CDTF">2021-01-02T05:37:10Z</dcterms:modified>
</cp:coreProperties>
</file>