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2" r:id="rId2"/>
    <p:sldId id="546" r:id="rId3"/>
    <p:sldId id="528" r:id="rId4"/>
    <p:sldId id="514" r:id="rId5"/>
    <p:sldId id="556" r:id="rId6"/>
    <p:sldId id="552" r:id="rId7"/>
    <p:sldId id="5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FA"/>
    <a:srgbClr val="FF81FF"/>
    <a:srgbClr val="FFCCFF"/>
    <a:srgbClr val="003B50"/>
    <a:srgbClr val="00698E"/>
    <a:srgbClr val="996600"/>
    <a:srgbClr val="747B17"/>
    <a:srgbClr val="9E9A00"/>
    <a:srgbClr val="FF00FF"/>
    <a:srgbClr val="F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12" autoAdjust="0"/>
    <p:restoredTop sz="92446" autoAdjust="0"/>
  </p:normalViewPr>
  <p:slideViewPr>
    <p:cSldViewPr>
      <p:cViewPr varScale="1">
        <p:scale>
          <a:sx n="88" d="100"/>
          <a:sy n="88" d="100"/>
        </p:scale>
        <p:origin x="114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706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https://news.naver.com/main/read.nhn?oid=055&amp;aid=0000851539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2021-01-09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바탕화면\학원복음화\자료\RT7\RT2모세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63564"/>
            <a:ext cx="6120680" cy="532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67644" y="1864951"/>
            <a:ext cx="6408712" cy="1135825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45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しゅつエジプト</a:t>
            </a:r>
            <a:r>
              <a:rPr lang="ko-KR" altLang="en-US" sz="45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45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3:18-20</a:t>
            </a:r>
          </a:p>
          <a:p>
            <a:endParaRPr lang="en-US" altLang="ko-KR" sz="4500" b="1" spc="-250" dirty="0">
              <a:solidFill>
                <a:srgbClr val="002060"/>
              </a:solidFill>
              <a:effectLst>
                <a:glow rad="635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470025"/>
          </a:xfrm>
        </p:spPr>
        <p:txBody>
          <a:bodyPr>
            <a:normAutofit/>
          </a:bodyPr>
          <a:lstStyle/>
          <a:p>
            <a:r>
              <a:rPr lang="ja-JP" altLang="en-US" sz="64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ea"/>
                <a:ea typeface="+mn-ea"/>
              </a:rPr>
              <a:t>あらかじめ　みた　モーセ</a:t>
            </a:r>
            <a:endParaRPr lang="ko-KR" altLang="en-US" sz="6400" b="1" spc="100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267744" y="239080"/>
            <a:ext cx="4968552" cy="110168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けいやくを　にぎる　とき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931345" y="1916832"/>
            <a:ext cx="2901262" cy="131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/>
            <a:r>
              <a:rPr lang="ko-KR" altLang="en-US" sz="2400" dirty="0">
                <a:latin typeface="휴먼매직체" pitchFamily="18" charset="-127"/>
                <a:ea typeface="휴먼매직체" pitchFamily="18" charset="-127"/>
              </a:rPr>
              <a:t>주는 그리스도시요</a:t>
            </a:r>
            <a:endParaRPr lang="en-US" altLang="ko-KR" sz="2400" dirty="0">
              <a:latin typeface="휴먼매직체" pitchFamily="18" charset="-127"/>
              <a:ea typeface="휴먼매직체" pitchFamily="18" charset="-127"/>
            </a:endParaRPr>
          </a:p>
          <a:p>
            <a:pPr algn="ctr" eaLnBrk="1" hangingPunct="1"/>
            <a:r>
              <a:rPr lang="ko-KR" altLang="en-US" sz="2400" dirty="0">
                <a:latin typeface="휴먼매직체" pitchFamily="18" charset="-127"/>
                <a:ea typeface="휴먼매직체" pitchFamily="18" charset="-127"/>
              </a:rPr>
              <a:t>살아계신 하나님의</a:t>
            </a:r>
            <a:endParaRPr lang="en-US" altLang="ko-KR" sz="2400" dirty="0">
              <a:latin typeface="휴먼매직체" pitchFamily="18" charset="-127"/>
              <a:ea typeface="휴먼매직체" pitchFamily="18" charset="-127"/>
            </a:endParaRPr>
          </a:p>
          <a:p>
            <a:pPr algn="ctr" eaLnBrk="1" hangingPunct="1"/>
            <a:r>
              <a:rPr lang="ko-KR" altLang="en-US" sz="2400" dirty="0">
                <a:latin typeface="휴먼매직체" pitchFamily="18" charset="-127"/>
                <a:ea typeface="휴먼매직체" pitchFamily="18" charset="-127"/>
              </a:rPr>
              <a:t>아들이십니다</a:t>
            </a:r>
            <a:r>
              <a:rPr lang="en-US" altLang="ko-KR" sz="2400" dirty="0">
                <a:latin typeface="휴먼매직체" pitchFamily="18" charset="-127"/>
                <a:ea typeface="휴먼매직체" pitchFamily="18" charset="-127"/>
              </a:rPr>
              <a:t>!</a:t>
            </a:r>
          </a:p>
        </p:txBody>
      </p:sp>
      <p:sp>
        <p:nvSpPr>
          <p:cNvPr id="4" name="아래쪽 화살표 3"/>
          <p:cNvSpPr/>
          <p:nvPr/>
        </p:nvSpPr>
        <p:spPr>
          <a:xfrm>
            <a:off x="4324827" y="1556792"/>
            <a:ext cx="854384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2267744" y="2298098"/>
            <a:ext cx="4968552" cy="213901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Nobody</a:t>
            </a:r>
          </a:p>
          <a:p>
            <a:pPr algn="ctr"/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Trinity</a:t>
            </a:r>
          </a:p>
          <a:p>
            <a:pPr algn="ctr"/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Heaven</a:t>
            </a:r>
          </a:p>
          <a:p>
            <a:pPr algn="ctr"/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angels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아래쪽 화살표 7"/>
          <p:cNvSpPr/>
          <p:nvPr/>
        </p:nvSpPr>
        <p:spPr>
          <a:xfrm>
            <a:off x="4324827" y="4696566"/>
            <a:ext cx="854384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339752" y="5301208"/>
            <a:ext cx="4896544" cy="1152128"/>
          </a:xfrm>
          <a:prstGeom prst="roundRect">
            <a:avLst/>
          </a:prstGeom>
          <a:solidFill>
            <a:srgbClr val="00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spc="-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C V D I P</a:t>
            </a:r>
            <a:endParaRPr lang="ko-KR" altLang="en-US" sz="3600" b="1" spc="-2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924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404664"/>
            <a:ext cx="8172400" cy="1152128"/>
          </a:xfrm>
          <a:solidFill>
            <a:schemeClr val="tx1"/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40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540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モーセが　あらかじめ　</a:t>
            </a:r>
            <a:br>
              <a:rPr lang="en-US" altLang="ja-JP" sz="540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40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みた　よのなか</a:t>
            </a:r>
            <a:endParaRPr lang="ko-KR" altLang="en-US" sz="5400" dirty="0">
              <a:ln w="18415" cmpd="sng">
                <a:solidFill>
                  <a:srgbClr val="FFFF99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611560" y="1946176"/>
            <a:ext cx="3744416" cy="1728192"/>
          </a:xfrm>
          <a:prstGeom prst="rightArrow">
            <a:avLst/>
          </a:prstGeom>
          <a:solidFill>
            <a:srgbClr val="FFFFCC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ja-JP" altLang="en-US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おうきゅう　</a:t>
            </a:r>
            <a:endParaRPr lang="en-US" altLang="ja-JP" sz="3600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せいかつ</a:t>
            </a:r>
            <a:endParaRPr lang="ko-KR" altLang="en-US" sz="3400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611560" y="3170312"/>
            <a:ext cx="3744416" cy="1728192"/>
          </a:xfrm>
          <a:prstGeom prst="rightArrow">
            <a:avLst/>
          </a:prstGeom>
          <a:solidFill>
            <a:srgbClr val="FFFF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ja-JP" altLang="en-US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ミデヤン　</a:t>
            </a:r>
            <a:endParaRPr lang="en-US" altLang="ja-JP" sz="3600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せいかつ</a:t>
            </a:r>
            <a:endParaRPr lang="ko-KR" altLang="en-US" sz="34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611560" y="4394448"/>
            <a:ext cx="3744416" cy="1728192"/>
          </a:xfrm>
          <a:prstGeom prst="rightArrow">
            <a:avLst/>
          </a:prstGeom>
          <a:solidFill>
            <a:srgbClr val="9966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ja-JP" altLang="en-US" sz="3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あらの　</a:t>
            </a:r>
            <a:endParaRPr lang="en-US" altLang="ja-JP" sz="34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せいかつ</a:t>
            </a:r>
            <a:endParaRPr lang="ko-KR" altLang="en-US" sz="34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pic>
        <p:nvPicPr>
          <p:cNvPr id="2050" name="Picture 2" descr="C:\Users\Administrator\Desktop\바탕화면\학원복음화\자료\RT7\RT2모세\그림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1958208"/>
            <a:ext cx="3324006" cy="530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2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바탕화면\학원복음화\자료\RT7\RT2모세\모세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925"/>
            <a:ext cx="9144000" cy="769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350282" cy="1008112"/>
          </a:xfrm>
          <a:solidFill>
            <a:schemeClr val="tx1"/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54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ja-JP" altLang="en-US" sz="54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あらかじめ　みた　しめい</a:t>
            </a:r>
            <a:endParaRPr lang="ko-KR" altLang="en-US" sz="5400" b="1" dirty="0">
              <a:ln w="317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61737" y="1909519"/>
            <a:ext cx="8350283" cy="1008112"/>
          </a:xfrm>
          <a:prstGeom prst="roundRect">
            <a:avLst/>
          </a:prstGeom>
          <a:solidFill>
            <a:srgbClr val="FFA8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9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9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はは　ヨケベデから　けいやくを　</a:t>
            </a:r>
            <a:endParaRPr lang="en-US" altLang="ja-JP" sz="3900" b="1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9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でんたつ</a:t>
            </a:r>
            <a:endParaRPr lang="ko-KR" altLang="en-US" sz="3900" b="1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461737" y="3230083"/>
            <a:ext cx="8350283" cy="100811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9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かみさまから　しゅつエジプトの　</a:t>
            </a:r>
            <a:endParaRPr lang="en-US" altLang="ja-JP" sz="3900" b="1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9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めいれいを　うける</a:t>
            </a:r>
            <a:endParaRPr lang="ko-KR" altLang="en-US" sz="3900" b="1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61738" y="4599181"/>
            <a:ext cx="8350282" cy="1008112"/>
          </a:xfrm>
          <a:prstGeom prst="roundRect">
            <a:avLst/>
          </a:prstGeom>
          <a:solidFill>
            <a:srgbClr val="923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900" b="1" spc="-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r>
              <a:rPr lang="ja-JP" altLang="en-US" sz="3900" b="1" spc="-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のわざわいが　</a:t>
            </a:r>
            <a:r>
              <a:rPr lang="en-US" altLang="ko-KR" sz="3900" b="1" spc="-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r>
              <a:rPr lang="ja-JP" altLang="en-US" sz="3900" b="1" spc="-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きせきに　</a:t>
            </a:r>
            <a:endParaRPr lang="en-US" altLang="ja-JP" sz="3900" b="1" spc="-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900" b="1" spc="-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かわる</a:t>
            </a:r>
            <a:endParaRPr lang="ko-KR" altLang="en-US" sz="3900" b="1" spc="-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790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istrator\Desktop\바탕화면\학원복음화\자료\22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52" y="17476"/>
            <a:ext cx="9164252" cy="684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북소리2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2188" y="-6334545"/>
            <a:ext cx="114300" cy="12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964488" cy="1296144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400" dirty="0">
                <a:ln w="18415" cmpd="sng">
                  <a:solidFill>
                    <a:schemeClr val="bg1"/>
                  </a:solidFill>
                  <a:prstDash val="solid"/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5400" dirty="0">
                <a:ln w="18415" cmpd="sng">
                  <a:solidFill>
                    <a:schemeClr val="bg1"/>
                  </a:solidFill>
                  <a:prstDash val="solid"/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あらかじめ　みた　ちから</a:t>
            </a:r>
            <a:endParaRPr lang="ko-KR" altLang="en-US" sz="5400" dirty="0">
              <a:ln w="18415" cmpd="sng">
                <a:solidFill>
                  <a:schemeClr val="bg1"/>
                </a:solidFill>
                <a:prstDash val="solid"/>
              </a:ln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55576" y="1912474"/>
            <a:ext cx="6120680" cy="1152128"/>
          </a:xfrm>
          <a:prstGeom prst="roundRec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9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9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じぶんと　ともに　おられる　</a:t>
            </a:r>
            <a:endParaRPr lang="en-US" altLang="ja-JP" sz="39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9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かみさま</a:t>
            </a:r>
            <a:endParaRPr lang="en-US" altLang="ko-KR" sz="39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55576" y="3435741"/>
            <a:ext cx="6120680" cy="115212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9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9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ぎせいの　いけにえ</a:t>
            </a:r>
            <a:r>
              <a:rPr lang="ko-KR" altLang="en-US" sz="39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en-US" altLang="ko-KR" sz="39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</a:p>
          <a:p>
            <a:r>
              <a:rPr lang="ja-JP" altLang="en-US" sz="39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lang="en-US" altLang="ko-KR" sz="39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 </a:t>
            </a:r>
            <a:r>
              <a:rPr lang="ja-JP" altLang="en-US" sz="39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　じょうじゅ</a:t>
            </a:r>
            <a:endParaRPr lang="en-US" altLang="ko-KR" sz="39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755576" y="4895262"/>
            <a:ext cx="8136904" cy="115212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900" b="1" spc="-3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900" b="1" spc="-3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げんばに　いく　まえ</a:t>
            </a:r>
            <a:r>
              <a:rPr lang="ko-KR" altLang="en-US" sz="3900" b="1" spc="-3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en-US" altLang="ko-KR" sz="3900" b="1" spc="-3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</a:t>
            </a:r>
            <a:r>
              <a:rPr lang="ko-KR" altLang="en-US" sz="3900" b="1" spc="-3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900" b="1" spc="-3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　</a:t>
            </a:r>
            <a:endParaRPr lang="en-US" altLang="ja-JP" sz="3900" b="1" spc="-3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900" b="1" spc="-3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　　　　　　ちからを　みた</a:t>
            </a:r>
            <a:endParaRPr lang="en-US" altLang="ko-KR" sz="3900" b="1" spc="-3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203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바탕화면\학원복음화\자료\3월학원복음화11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1757"/>
            <a:ext cx="9772183" cy="684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북소리2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2188" y="-6334545"/>
            <a:ext cx="114300" cy="12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가로로 말린 두루마리 모양 3"/>
          <p:cNvSpPr/>
          <p:nvPr/>
        </p:nvSpPr>
        <p:spPr>
          <a:xfrm>
            <a:off x="1259632" y="1268760"/>
            <a:ext cx="6768752" cy="4437112"/>
          </a:xfrm>
          <a:prstGeom prst="horizontalScroll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b="1" spc="-1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れいてきな　</a:t>
            </a:r>
            <a:endParaRPr lang="en-US" altLang="ja-JP" sz="7200" b="1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7200" b="1" spc="-1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ちから</a:t>
            </a:r>
            <a:endParaRPr lang="en-US" altLang="ko-KR" sz="7200" b="1" spc="-15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31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みことばの　なかで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いちばん　こころに　のこった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ことを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あらかじめ　</a:t>
            </a:r>
            <a:r>
              <a:rPr kumimoji="0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みた　モーセ</a:t>
            </a:r>
            <a:r>
              <a:rPr kumimoji="0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　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ついて　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こんしゅう　じっせん　すること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を　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30388</TotalTime>
  <Words>210</Words>
  <Application>Microsoft Office PowerPoint</Application>
  <PresentationFormat>画面に合わせる (4:3)</PresentationFormat>
  <Paragraphs>50</Paragraphs>
  <Slides>7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6" baseType="lpstr">
      <vt:lpstr>HY견고딕</vt:lpstr>
      <vt:lpstr>HY헤드라인M</vt:lpstr>
      <vt:lpstr>HY강M</vt:lpstr>
      <vt:lpstr>HY울릉도B</vt:lpstr>
      <vt:lpstr>휴먼매직체</vt:lpstr>
      <vt:lpstr>맑은 고딕</vt:lpstr>
      <vt:lpstr>ＭＳ Ｐゴシック</vt:lpstr>
      <vt:lpstr>Arial</vt:lpstr>
      <vt:lpstr>Office 테마</vt:lpstr>
      <vt:lpstr>あらかじめ　みた　モーセ</vt:lpstr>
      <vt:lpstr>PowerPoint プレゼンテーション</vt:lpstr>
      <vt:lpstr> 1. モーセが　あらかじめ　 　　　みた　よのなか</vt:lpstr>
      <vt:lpstr> 2. あらかじめ　みた　しめい</vt:lpstr>
      <vt:lpstr> 3. あらかじめ　みた　ちから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sasaki ちかこ</cp:lastModifiedBy>
  <cp:revision>759</cp:revision>
  <dcterms:created xsi:type="dcterms:W3CDTF">2019-04-04T19:07:56Z</dcterms:created>
  <dcterms:modified xsi:type="dcterms:W3CDTF">2021-01-09T12:10:31Z</dcterms:modified>
</cp:coreProperties>
</file>