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567" r:id="rId3"/>
    <p:sldId id="557" r:id="rId4"/>
    <p:sldId id="561" r:id="rId5"/>
    <p:sldId id="562" r:id="rId6"/>
    <p:sldId id="563" r:id="rId7"/>
    <p:sldId id="564" r:id="rId8"/>
    <p:sldId id="565" r:id="rId9"/>
    <p:sldId id="566" r:id="rId10"/>
    <p:sldId id="552" r:id="rId11"/>
    <p:sldId id="568" r:id="rId1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FA"/>
    <a:srgbClr val="003E6C"/>
    <a:srgbClr val="960096"/>
    <a:srgbClr val="005392"/>
    <a:srgbClr val="009900"/>
    <a:srgbClr val="FF81FF"/>
    <a:srgbClr val="E65D00"/>
    <a:srgbClr val="FF8029"/>
    <a:srgbClr val="9E4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12" autoAdjust="0"/>
    <p:restoredTop sz="92446" autoAdjust="0"/>
  </p:normalViewPr>
  <p:slideViewPr>
    <p:cSldViewPr>
      <p:cViewPr varScale="1">
        <p:scale>
          <a:sx n="108" d="100"/>
          <a:sy n="108" d="100"/>
        </p:scale>
        <p:origin x="3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https://news.naver.com/main/read.nhn?oid=055&amp;aid=0000851539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2021-01-23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07704" y="1772816"/>
            <a:ext cx="5328592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17:35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470025"/>
          </a:xfrm>
        </p:spPr>
        <p:txBody>
          <a:bodyPr>
            <a:normAutofit/>
          </a:bodyPr>
          <a:lstStyle/>
          <a:p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みた　ダビデ</a:t>
            </a:r>
            <a:endParaRPr lang="ko-KR" altLang="en-US" sz="64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Picture 1" descr="다윗 사자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5811730" cy="341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바탕화면\학원복음화\자료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73" y="-58772"/>
            <a:ext cx="9215973" cy="69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가로로 말린 두루마리 모양 3"/>
          <p:cNvSpPr/>
          <p:nvPr/>
        </p:nvSpPr>
        <p:spPr>
          <a:xfrm>
            <a:off x="1259632" y="1268760"/>
            <a:ext cx="6768752" cy="4437112"/>
          </a:xfrm>
          <a:prstGeom prst="horizontalScroll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2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</a:t>
            </a:r>
            <a:endParaRPr lang="en-US" altLang="ja-JP" sz="7200" b="1" spc="-1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7200" b="1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</a:t>
            </a:r>
            <a:endParaRPr lang="en-US" altLang="ko-KR" sz="7200" b="1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あらかじめ　みた　ダビデ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267744" y="239080"/>
            <a:ext cx="4968552" cy="1101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けいやくを　にぎる　とき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931345" y="1916832"/>
            <a:ext cx="2901262" cy="131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/>
            <a:r>
              <a:rPr lang="ko-KR" altLang="en-US" sz="2400" dirty="0">
                <a:latin typeface="휴먼매직체" pitchFamily="18" charset="-127"/>
                <a:ea typeface="휴먼매직체" pitchFamily="18" charset="-127"/>
              </a:rPr>
              <a:t>주는 그리스도시요</a:t>
            </a:r>
            <a:endParaRPr lang="en-US" altLang="ko-KR" sz="2400" dirty="0">
              <a:latin typeface="휴먼매직체" pitchFamily="18" charset="-127"/>
              <a:ea typeface="휴먼매직체" pitchFamily="18" charset="-127"/>
            </a:endParaRPr>
          </a:p>
          <a:p>
            <a:pPr algn="ctr" eaLnBrk="1" hangingPunct="1"/>
            <a:r>
              <a:rPr lang="ko-KR" altLang="en-US" sz="2400" dirty="0">
                <a:latin typeface="휴먼매직체" pitchFamily="18" charset="-127"/>
                <a:ea typeface="휴먼매직체" pitchFamily="18" charset="-127"/>
              </a:rPr>
              <a:t>살아계신 하나님의</a:t>
            </a:r>
            <a:endParaRPr lang="en-US" altLang="ko-KR" sz="2400" dirty="0">
              <a:latin typeface="휴먼매직체" pitchFamily="18" charset="-127"/>
              <a:ea typeface="휴먼매직체" pitchFamily="18" charset="-127"/>
            </a:endParaRPr>
          </a:p>
          <a:p>
            <a:pPr algn="ctr" eaLnBrk="1" hangingPunct="1"/>
            <a:r>
              <a:rPr lang="ko-KR" altLang="en-US" sz="2400" dirty="0">
                <a:latin typeface="휴먼매직체" pitchFamily="18" charset="-127"/>
                <a:ea typeface="휴먼매직체" pitchFamily="18" charset="-127"/>
              </a:rPr>
              <a:t>아들이십니다</a:t>
            </a:r>
            <a:r>
              <a:rPr lang="en-US" altLang="ko-KR" sz="2400" dirty="0">
                <a:latin typeface="휴먼매직체" pitchFamily="18" charset="-127"/>
                <a:ea typeface="휴먼매직체" pitchFamily="18" charset="-127"/>
              </a:rPr>
              <a:t>!</a:t>
            </a:r>
          </a:p>
        </p:txBody>
      </p:sp>
      <p:sp>
        <p:nvSpPr>
          <p:cNvPr id="4" name="아래쪽 화살표 3"/>
          <p:cNvSpPr/>
          <p:nvPr/>
        </p:nvSpPr>
        <p:spPr>
          <a:xfrm>
            <a:off x="4324827" y="1556792"/>
            <a:ext cx="854384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2267744" y="2298098"/>
            <a:ext cx="4968552" cy="213901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Nobody</a:t>
            </a:r>
          </a:p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Trinity</a:t>
            </a:r>
          </a:p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Heaven</a:t>
            </a:r>
          </a:p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angels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4324827" y="4696566"/>
            <a:ext cx="854384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2339752" y="5301208"/>
            <a:ext cx="4896544" cy="1152128"/>
          </a:xfrm>
          <a:prstGeom prst="roundRect">
            <a:avLst/>
          </a:prstGeom>
          <a:solidFill>
            <a:srgbClr val="00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spc="-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C V D I P</a:t>
            </a:r>
            <a:endParaRPr lang="ko-KR" altLang="en-US" sz="3600" b="1" spc="-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339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바탕화면\학원복음화\자료\22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23364"/>
            <a:ext cx="7524328" cy="56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115616" y="3381765"/>
            <a:ext cx="2808312" cy="8640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lang="ko-KR" altLang="en-US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780" y="320810"/>
            <a:ext cx="9119220" cy="1312912"/>
          </a:xfrm>
          <a:solidFill>
            <a:schemeClr val="tx2">
              <a:alpha val="0"/>
            </a:scheme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ねんしょうきに　みた　こと</a:t>
            </a:r>
            <a:r>
              <a:rPr lang="ko-KR" altLang="en-US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br>
              <a:rPr lang="en-US" altLang="ko-KR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lang="en-US" altLang="ko-KR" sz="5400" dirty="0">
                <a:ln w="18415" cmpd="sng">
                  <a:solidFill>
                    <a:srgbClr val="FFFF99"/>
                  </a:solidFill>
                  <a:prstDash val="solid"/>
                </a:ln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ja-JP" altLang="en-US" sz="4000" dirty="0">
                <a:ln w="18415" cmpd="sng">
                  <a:solidFill>
                    <a:srgbClr val="FFFF99"/>
                  </a:solidFill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en-US" altLang="ko-KR" sz="4000" dirty="0">
                <a:ln w="18415" cmpd="sng">
                  <a:solidFill>
                    <a:srgbClr val="FFFF99"/>
                  </a:solidFill>
                  <a:prstDash val="solid"/>
                </a:ln>
                <a:latin typeface="HY헤드라인M" pitchFamily="18" charset="-127"/>
                <a:ea typeface="HY헤드라인M" pitchFamily="18" charset="-127"/>
              </a:rPr>
              <a:t>78:70-72</a:t>
            </a:r>
            <a:endParaRPr lang="ko-KR" altLang="en-US" sz="4000" dirty="0">
              <a:ln w="18415" cmpd="sng">
                <a:solidFill>
                  <a:srgbClr val="FFFF99"/>
                </a:solidFill>
                <a:prstDash val="solid"/>
              </a:ln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71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3419872" y="2591854"/>
            <a:ext cx="2448272" cy="8640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</a:t>
            </a:r>
            <a:endParaRPr lang="ko-KR" altLang="en-US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3074" name="Picture 2" descr="C:\Users\Administrator\Desktop\바탕화면\학원복음화\자료\RT7\RT4다윗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670663" cy="42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0" y="206345"/>
            <a:ext cx="9119220" cy="1312912"/>
          </a:xfrm>
          <a:solidFill>
            <a:schemeClr val="tx2">
              <a:alpha val="0"/>
            </a:scheme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1.</a:t>
            </a:r>
            <a:r>
              <a:rPr kumimoji="0" lang="ja-JP" altLang="en-US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ねんしょうきに　みた　こと</a:t>
            </a:r>
            <a:r>
              <a:rPr kumimoji="0" lang="ko-KR" altLang="en-US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HY헤드라인M" pitchFamily="18" charset="-127"/>
                <a:cs typeface="+mj-cs"/>
              </a:rPr>
              <a:t> </a:t>
            </a:r>
            <a:br>
              <a:rPr kumimoji="0" lang="en-US" altLang="ko-KR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</a:br>
            <a:r>
              <a:rPr kumimoji="0" lang="en-US" altLang="ko-KR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     </a:t>
            </a:r>
            <a:r>
              <a:rPr kumimoji="0" lang="en-US" altLang="ko-KR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- </a:t>
            </a:r>
            <a:r>
              <a:rPr kumimoji="0" lang="ja-JP" altLang="en-US" sz="40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しへん</a:t>
            </a:r>
            <a:r>
              <a:rPr kumimoji="0" lang="en-US" altLang="ko-KR" sz="40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78:70-72</a:t>
            </a:r>
            <a:endParaRPr lang="ko-KR" altLang="en-US" sz="4000" dirty="0">
              <a:ln w="18415" cmpd="sng">
                <a:solidFill>
                  <a:srgbClr val="FFFF99"/>
                </a:solidFill>
                <a:prstDash val="solid"/>
              </a:ln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7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5148064" y="2276872"/>
            <a:ext cx="2880320" cy="8640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</a:t>
            </a:r>
            <a:endParaRPr lang="ko-KR" altLang="en-US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4098" name="Picture 2" descr="C:\Users\Administrator\Desktop\바탕화면\학원복음화\자료\RT7\RT4다윗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72761"/>
            <a:ext cx="3946306" cy="488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24780" y="260648"/>
            <a:ext cx="9119220" cy="1312912"/>
          </a:xfrm>
          <a:solidFill>
            <a:schemeClr val="tx2">
              <a:alpha val="0"/>
            </a:scheme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1.</a:t>
            </a:r>
            <a:r>
              <a:rPr kumimoji="0" lang="ja-JP" altLang="en-US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ねんしょうきに　みた　こと</a:t>
            </a:r>
            <a:r>
              <a:rPr kumimoji="0" lang="ko-KR" altLang="en-US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HY헤드라인M" pitchFamily="18" charset="-127"/>
                <a:cs typeface="+mj-cs"/>
              </a:rPr>
              <a:t> </a:t>
            </a:r>
            <a:br>
              <a:rPr kumimoji="0" lang="en-US" altLang="ko-KR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</a:br>
            <a:r>
              <a:rPr kumimoji="0" lang="en-US" altLang="ko-KR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     </a:t>
            </a:r>
            <a:r>
              <a:rPr kumimoji="0" lang="en-US" altLang="ko-KR" sz="54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- </a:t>
            </a:r>
            <a:r>
              <a:rPr kumimoji="0" lang="ja-JP" altLang="en-US" sz="40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しへん</a:t>
            </a:r>
            <a:r>
              <a:rPr kumimoji="0" lang="en-US" altLang="ko-KR" sz="4000" b="0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78:70-72</a:t>
            </a:r>
            <a:endParaRPr lang="ko-KR" altLang="en-US" sz="4000" dirty="0">
              <a:ln w="18415" cmpd="sng">
                <a:solidFill>
                  <a:srgbClr val="FFFF99"/>
                </a:solidFill>
                <a:prstDash val="solid"/>
              </a:ln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76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다윗 사자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97087"/>
            <a:ext cx="5811730" cy="341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istrator\Desktop\바탕화면\학원복음화\자료\RT7\RT4다윗\그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579" y="0"/>
            <a:ext cx="1105852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80528" y="277314"/>
            <a:ext cx="9119220" cy="1312912"/>
          </a:xfrm>
          <a:solidFill>
            <a:schemeClr val="tx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せいしょうねん　じきに　</a:t>
            </a:r>
            <a:br>
              <a:rPr lang="en-US" altLang="ja-JP" sz="54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みた　こと</a:t>
            </a:r>
            <a:r>
              <a:rPr lang="en-US" altLang="ko-KR" sz="40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en-US" altLang="ko-KR" sz="40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17:1-47</a:t>
            </a:r>
            <a:r>
              <a:rPr lang="ko-KR" altLang="en-US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368364" y="2103957"/>
            <a:ext cx="5643796" cy="839813"/>
          </a:xfrm>
          <a:prstGeom prst="roundRect">
            <a:avLst/>
          </a:prstGeom>
          <a:solidFill>
            <a:srgbClr val="FF802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7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7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ちちエッサイの　おつかい</a:t>
            </a:r>
            <a:endParaRPr lang="ko-KR" altLang="en-US" sz="37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68364" y="3263764"/>
            <a:ext cx="6867932" cy="835546"/>
          </a:xfrm>
          <a:prstGeom prst="roundRect">
            <a:avLst/>
          </a:prstGeom>
          <a:solidFill>
            <a:srgbClr val="E65D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7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7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もんだいの　こたえを　はっけん</a:t>
            </a:r>
            <a:endParaRPr lang="ko-KR" altLang="en-US" sz="37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15828" y="5524833"/>
            <a:ext cx="9028172" cy="798915"/>
          </a:xfrm>
          <a:prstGeom prst="roundRect">
            <a:avLst/>
          </a:prstGeom>
          <a:solidFill>
            <a:srgbClr val="9E40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7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7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みなによって　たたかって　しょうり</a:t>
            </a:r>
            <a:endParaRPr lang="ko-KR" altLang="en-US" sz="37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68365" y="4419304"/>
            <a:ext cx="6003836" cy="814933"/>
          </a:xfrm>
          <a:prstGeom prst="roundRect">
            <a:avLst/>
          </a:prstGeom>
          <a:solidFill>
            <a:srgbClr val="E65D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7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7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ききを　きかいに　みた</a:t>
            </a:r>
            <a:endParaRPr lang="ko-KR" altLang="en-US" sz="37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866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바탕화면\학원복음화\자료\7월 학원복음화 - 30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" b="3210"/>
          <a:stretch/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24271"/>
            <a:ext cx="9119220" cy="1312912"/>
          </a:xfrm>
          <a:solidFill>
            <a:schemeClr val="tx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ja-JP" altLang="en-US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おうの　じきに　みた　こと</a:t>
            </a:r>
            <a:r>
              <a:rPr lang="ko-KR" altLang="en-US" sz="4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br>
              <a:rPr lang="en-US" altLang="ko-KR" sz="4000" dirty="0">
                <a:ln w="18415" cmpd="sng">
                  <a:solidFill>
                    <a:srgbClr val="FFFF99"/>
                  </a:solidFill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40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en-US" altLang="ko-KR" sz="40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れきだい</a:t>
            </a:r>
            <a:r>
              <a:rPr lang="ko-KR" altLang="en-US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29:10-14</a:t>
            </a:r>
            <a:r>
              <a:rPr lang="ko-KR" altLang="en-US" sz="3600" b="1" dirty="0">
                <a:ln w="18415" cmpd="sng">
                  <a:solidFill>
                    <a:srgbClr val="FFFF99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827584" y="3356992"/>
            <a:ext cx="7655954" cy="1066622"/>
          </a:xfrm>
          <a:prstGeom prst="roundRect">
            <a:avLst/>
          </a:prstGeom>
          <a:solidFill>
            <a:srgbClr val="FA00FA"/>
          </a:solidFill>
          <a:ln>
            <a:solidFill>
              <a:srgbClr val="003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すべてに　かみさまの　</a:t>
            </a:r>
            <a:endParaRPr lang="en-US" altLang="ja-JP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しゅけんが　あります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4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834197" y="1340767"/>
            <a:ext cx="7918444" cy="848617"/>
          </a:xfrm>
          <a:prstGeom prst="roundRect">
            <a:avLst/>
          </a:prstGeom>
          <a:solidFill>
            <a:srgbClr val="FA00FA"/>
          </a:solidFill>
          <a:ln>
            <a:solidFill>
              <a:srgbClr val="003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すべてが　かみさまの　めぐみです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147" name="Picture 3" descr="C:\Users\Administrator\Desktop\바탕화면\학원복음화\자료\그림이미지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6" y="2189385"/>
            <a:ext cx="7929235" cy="46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바탕화면\학원복음화\자료\RT7\RT4다윗\제비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b="607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755576" y="188640"/>
            <a:ext cx="8064896" cy="1152128"/>
          </a:xfrm>
          <a:prstGeom prst="roundRect">
            <a:avLst/>
          </a:prstGeom>
          <a:solidFill>
            <a:srgbClr val="960096"/>
          </a:solidFill>
          <a:ln>
            <a:solidFill>
              <a:srgbClr val="003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しんでんを　たてる</a:t>
            </a:r>
            <a:endParaRPr lang="en-US" altLang="ja-JP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じゅんびを　しました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23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30462</TotalTime>
  <Words>232</Words>
  <Application>Microsoft Office PowerPoint</Application>
  <PresentationFormat>画面に合わせる (4:3)</PresentationFormat>
  <Paragraphs>51</Paragraphs>
  <Slides>11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0" baseType="lpstr">
      <vt:lpstr>HY견고딕</vt:lpstr>
      <vt:lpstr>HY헤드라인M</vt:lpstr>
      <vt:lpstr>HY강M</vt:lpstr>
      <vt:lpstr>HY울릉도B</vt:lpstr>
      <vt:lpstr>휴먼매직체</vt:lpstr>
      <vt:lpstr>맑은 고딕</vt:lpstr>
      <vt:lpstr>ＭＳ Ｐゴシック</vt:lpstr>
      <vt:lpstr>Arial</vt:lpstr>
      <vt:lpstr>Office 테마</vt:lpstr>
      <vt:lpstr>あらかじめ　みた　ダビデ</vt:lpstr>
      <vt:lpstr>PowerPoint プレゼンテーション</vt:lpstr>
      <vt:lpstr> 1. ねんしょうきに　みた　こと        - しへん78:70-72</vt:lpstr>
      <vt:lpstr> 1.ねんしょうきに　みた　こと        - しへん78:70-72</vt:lpstr>
      <vt:lpstr> 1.ねんしょうきに　みた　こと        - しへん78:70-72</vt:lpstr>
      <vt:lpstr> 2. せいしょうねん　じきに　 　　みた　こと     – Iサムエル 17:1-47 </vt:lpstr>
      <vt:lpstr> 3. おうの　じきに　みた　こと       – Iれきだい 29:10-14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771</cp:revision>
  <dcterms:created xsi:type="dcterms:W3CDTF">2019-04-04T19:07:56Z</dcterms:created>
  <dcterms:modified xsi:type="dcterms:W3CDTF">2021-01-23T03:03:17Z</dcterms:modified>
</cp:coreProperties>
</file>