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2" r:id="rId2"/>
    <p:sldId id="567" r:id="rId3"/>
    <p:sldId id="557" r:id="rId4"/>
    <p:sldId id="565" r:id="rId5"/>
    <p:sldId id="563" r:id="rId6"/>
    <p:sldId id="564" r:id="rId7"/>
    <p:sldId id="568" r:id="rId8"/>
    <p:sldId id="569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6C"/>
    <a:srgbClr val="960096"/>
    <a:srgbClr val="005392"/>
    <a:srgbClr val="009900"/>
    <a:srgbClr val="FF81FF"/>
    <a:srgbClr val="E65D00"/>
    <a:srgbClr val="FF8029"/>
    <a:srgbClr val="9E4000"/>
    <a:srgbClr val="FF3300"/>
    <a:srgbClr val="FA0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12" autoAdjust="0"/>
    <p:restoredTop sz="97662" autoAdjust="0"/>
  </p:normalViewPr>
  <p:slideViewPr>
    <p:cSldViewPr>
      <p:cViewPr varScale="1">
        <p:scale>
          <a:sx n="104" d="100"/>
          <a:sy n="104" d="100"/>
        </p:scale>
        <p:origin x="42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3E538-B387-4CC6-87FD-024D15D86C4B}" type="datetimeFigureOut">
              <a:rPr lang="ko-KR" altLang="en-US" smtClean="0"/>
              <a:t>2021-01-30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DE2F2-D0B9-4F36-9CAA-0EFF56D09E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618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706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https://news.naver.com/main/read.nhn?oid=055&amp;aid=0000851539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5814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 출처 </a:t>
            </a:r>
            <a:r>
              <a:rPr lang="en-US" altLang="ko-KR" dirty="0"/>
              <a:t>: https://blog.naver.com/lim9217/221043575368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 출처 </a:t>
            </a:r>
            <a:r>
              <a:rPr lang="en-US" altLang="ko-KR" dirty="0"/>
              <a:t>: https://blog.naver.com/lim9217/221043575368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223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12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422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238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862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411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69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810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40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989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114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AD451-2019-4A62-B950-CCB851E13339}" type="datetimeFigureOut">
              <a:rPr lang="ko-KR" altLang="en-US" smtClean="0"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300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907704" y="1772816"/>
            <a:ext cx="5328592" cy="1135825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en-US" altLang="ja-JP" sz="4500" b="1" spc="10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Ⅱ</a:t>
            </a:r>
            <a:r>
              <a:rPr lang="ja-JP" altLang="en-US" sz="4500" b="1" spc="10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れつおう</a:t>
            </a:r>
            <a:r>
              <a:rPr lang="ko-KR" altLang="en-US" sz="4500" b="1" spc="10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ko-KR" sz="4500" b="1" spc="10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6:15</a:t>
            </a:r>
          </a:p>
          <a:p>
            <a:endParaRPr lang="en-US" altLang="ko-KR" sz="4500" b="1" spc="-250" dirty="0">
              <a:solidFill>
                <a:srgbClr val="002060"/>
              </a:solidFill>
              <a:effectLst>
                <a:glow rad="635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ja-JP" altLang="en-US" sz="6400" b="1" spc="1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ea"/>
                <a:ea typeface="+mn-ea"/>
              </a:rPr>
              <a:t>あらかじめ　みた　エリシャ</a:t>
            </a:r>
            <a:endParaRPr lang="ko-KR" altLang="en-US" sz="6400" b="1" spc="100" dirty="0">
              <a:ln w="18000">
                <a:solidFill>
                  <a:schemeClr val="bg1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ea"/>
              <a:ea typeface="+mn-ea"/>
            </a:endParaRPr>
          </a:p>
        </p:txBody>
      </p:sp>
      <p:pic>
        <p:nvPicPr>
          <p:cNvPr id="5" name="Picture 3" descr="C:\Users\Administrator\Desktop\바탕화면\학원복음화\자료\RT7\RT5엘리사\엘리사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86065"/>
            <a:ext cx="5642248" cy="397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37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2267744" y="239080"/>
            <a:ext cx="4968552" cy="110168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けいやくを　にぎる　とき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2931345" y="1916832"/>
            <a:ext cx="2901262" cy="131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/>
            <a:r>
              <a:rPr lang="ko-KR" altLang="en-US" sz="2400" dirty="0">
                <a:latin typeface="휴먼매직체" pitchFamily="18" charset="-127"/>
                <a:ea typeface="휴먼매직체" pitchFamily="18" charset="-127"/>
              </a:rPr>
              <a:t>주는 그리스도시요</a:t>
            </a:r>
            <a:endParaRPr lang="en-US" altLang="ko-KR" sz="2400" dirty="0">
              <a:latin typeface="휴먼매직체" pitchFamily="18" charset="-127"/>
              <a:ea typeface="휴먼매직체" pitchFamily="18" charset="-127"/>
            </a:endParaRPr>
          </a:p>
          <a:p>
            <a:pPr algn="ctr" eaLnBrk="1" hangingPunct="1"/>
            <a:r>
              <a:rPr lang="ko-KR" altLang="en-US" sz="2400" dirty="0">
                <a:latin typeface="휴먼매직체" pitchFamily="18" charset="-127"/>
                <a:ea typeface="휴먼매직체" pitchFamily="18" charset="-127"/>
              </a:rPr>
              <a:t>살아계신 하나님의</a:t>
            </a:r>
            <a:endParaRPr lang="en-US" altLang="ko-KR" sz="2400" dirty="0">
              <a:latin typeface="휴먼매직체" pitchFamily="18" charset="-127"/>
              <a:ea typeface="휴먼매직체" pitchFamily="18" charset="-127"/>
            </a:endParaRPr>
          </a:p>
          <a:p>
            <a:pPr algn="ctr" eaLnBrk="1" hangingPunct="1"/>
            <a:r>
              <a:rPr lang="ko-KR" altLang="en-US" sz="2400" dirty="0">
                <a:latin typeface="휴먼매직체" pitchFamily="18" charset="-127"/>
                <a:ea typeface="휴먼매직체" pitchFamily="18" charset="-127"/>
              </a:rPr>
              <a:t>아들이십니다</a:t>
            </a:r>
            <a:r>
              <a:rPr lang="en-US" altLang="ko-KR" sz="2400" dirty="0">
                <a:latin typeface="휴먼매직체" pitchFamily="18" charset="-127"/>
                <a:ea typeface="휴먼매직체" pitchFamily="18" charset="-127"/>
              </a:rPr>
              <a:t>!</a:t>
            </a:r>
          </a:p>
        </p:txBody>
      </p:sp>
      <p:sp>
        <p:nvSpPr>
          <p:cNvPr id="4" name="아래쪽 화살표 3"/>
          <p:cNvSpPr/>
          <p:nvPr/>
        </p:nvSpPr>
        <p:spPr>
          <a:xfrm>
            <a:off x="4324827" y="1556792"/>
            <a:ext cx="854384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모서리가 둥근 직사각형 4"/>
          <p:cNvSpPr/>
          <p:nvPr/>
        </p:nvSpPr>
        <p:spPr>
          <a:xfrm>
            <a:off x="2267744" y="2298098"/>
            <a:ext cx="4968552" cy="213901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Nobody</a:t>
            </a:r>
          </a:p>
          <a:p>
            <a:pPr algn="ctr"/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Trinity</a:t>
            </a:r>
          </a:p>
          <a:p>
            <a:pPr algn="ctr"/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Heaven</a:t>
            </a:r>
          </a:p>
          <a:p>
            <a:pPr algn="ctr"/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angels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아래쪽 화살표 7"/>
          <p:cNvSpPr/>
          <p:nvPr/>
        </p:nvSpPr>
        <p:spPr>
          <a:xfrm>
            <a:off x="4324827" y="4696566"/>
            <a:ext cx="854384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2339752" y="5301208"/>
            <a:ext cx="4896544" cy="1152128"/>
          </a:xfrm>
          <a:prstGeom prst="roundRect">
            <a:avLst/>
          </a:prstGeom>
          <a:solidFill>
            <a:srgbClr val="003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spc="-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C V D I P</a:t>
            </a:r>
            <a:endParaRPr lang="ko-KR" altLang="en-US" sz="3600" b="1" spc="-2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339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모서리가 둥근 직사각형 5"/>
          <p:cNvSpPr/>
          <p:nvPr/>
        </p:nvSpPr>
        <p:spPr>
          <a:xfrm>
            <a:off x="827584" y="332656"/>
            <a:ext cx="3240360" cy="1224136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HY울릉도B" pitchFamily="18" charset="-127"/>
              </a:rPr>
              <a:t>  </a:t>
            </a:r>
            <a:r>
              <a:rPr lang="ja-JP" alt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けつだん</a:t>
            </a:r>
            <a:r>
              <a:rPr lang="ko-KR" alt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HY울릉도B" pitchFamily="18" charset="-127"/>
              </a:rPr>
              <a:t> </a:t>
            </a:r>
          </a:p>
        </p:txBody>
      </p:sp>
      <p:pic>
        <p:nvPicPr>
          <p:cNvPr id="1026" name="Picture 2" descr="C:\Users\Administrator\Desktop\바탕화면\학원복음화\자료\RT7\RT5엘리사\7000제자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11065"/>
            <a:ext cx="7563873" cy="484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16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9593"/>
            <a:ext cx="6919549" cy="550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4780" y="27856"/>
            <a:ext cx="9119220" cy="1312912"/>
          </a:xfrm>
          <a:solidFill>
            <a:schemeClr val="tx1">
              <a:alpha val="0"/>
            </a:scheme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36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1. </a:t>
            </a:r>
            <a:r>
              <a:rPr lang="ja-JP" altLang="en-US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てんめい</a:t>
            </a:r>
            <a:r>
              <a:rPr lang="ko-KR" altLang="en-US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HY헤드라인M" pitchFamily="18" charset="-127"/>
              </a:rPr>
              <a:t> </a:t>
            </a:r>
            <a:r>
              <a:rPr lang="en-US" altLang="ko-KR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</a:t>
            </a:r>
            <a:r>
              <a:rPr lang="en-US" altLang="ja-JP" sz="40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</a:t>
            </a:r>
            <a:r>
              <a:rPr lang="ja-JP" altLang="en-US" sz="40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れつおう</a:t>
            </a:r>
            <a:r>
              <a:rPr lang="ko-KR" altLang="en-US" sz="40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HY헤드라인M" pitchFamily="18" charset="-127"/>
              </a:rPr>
              <a:t> </a:t>
            </a:r>
            <a:r>
              <a:rPr lang="en-US" altLang="ko-KR" sz="40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19:19-21</a:t>
            </a:r>
            <a:endParaRPr lang="ko-KR" altLang="en-US" sz="4000" b="1" dirty="0">
              <a:ln w="18415" cmpd="sng">
                <a:solidFill>
                  <a:srgbClr val="FFFF99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1115616" y="1610916"/>
            <a:ext cx="5688632" cy="1224136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HY울릉도B" pitchFamily="18" charset="-127"/>
              </a:rPr>
              <a:t>  </a:t>
            </a:r>
            <a:r>
              <a:rPr lang="ja-JP" alt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エリヤの　がいとう</a:t>
            </a:r>
            <a:endParaRPr lang="ko-KR" altLang="en-US" sz="5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울릉도B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1115616" y="3068960"/>
            <a:ext cx="4927004" cy="1224136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HY울릉도B" pitchFamily="18" charset="-127"/>
              </a:rPr>
              <a:t>  </a:t>
            </a:r>
            <a:r>
              <a:rPr lang="ja-JP" alt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そくざに　こたえ</a:t>
            </a:r>
            <a:endParaRPr lang="ko-KR" altLang="en-US" sz="5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울릉도B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1115616" y="4581128"/>
            <a:ext cx="3240360" cy="1224136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 </a:t>
            </a:r>
            <a:r>
              <a:rPr lang="ja-JP" alt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けつだん</a:t>
            </a:r>
            <a:r>
              <a:rPr lang="ko-KR" alt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737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바탕화면\학원복음화\자료\3월학원복음화11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" y="0"/>
            <a:ext cx="91393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4780" y="27856"/>
            <a:ext cx="9119220" cy="1312912"/>
          </a:xfrm>
          <a:solidFill>
            <a:schemeClr val="tx1">
              <a:alpha val="0"/>
            </a:scheme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36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5400" b="1" dirty="0">
                <a:ln w="18415" cmpd="sng">
                  <a:solidFill>
                    <a:srgbClr val="FFFF99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ja-JP" altLang="en-US" sz="5400" b="1" dirty="0">
                <a:ln w="18415" cmpd="sng">
                  <a:solidFill>
                    <a:srgbClr val="FFFF99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しょうめい</a:t>
            </a:r>
            <a:r>
              <a:rPr lang="ko-KR" altLang="en-US" sz="5400" b="1" dirty="0">
                <a:ln w="18415" cmpd="sng">
                  <a:solidFill>
                    <a:srgbClr val="FFFF99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HY헤드라인M" pitchFamily="18" charset="-127"/>
              </a:rPr>
              <a:t> </a:t>
            </a:r>
            <a:r>
              <a:rPr lang="en-US" altLang="ko-KR" sz="5400" b="1" dirty="0">
                <a:ln w="18415" cmpd="sng">
                  <a:solidFill>
                    <a:srgbClr val="FFFF99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</a:t>
            </a:r>
            <a:r>
              <a:rPr lang="en-US" altLang="ko-KR" sz="4000" b="1" dirty="0">
                <a:ln w="18415" cmpd="sng">
                  <a:solidFill>
                    <a:srgbClr val="FFFF99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3600" b="1" dirty="0">
                <a:ln w="18415" cmpd="sng">
                  <a:solidFill>
                    <a:srgbClr val="FFFF99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Ⅱ</a:t>
            </a:r>
            <a:r>
              <a:rPr lang="ja-JP" altLang="en-US" sz="3600" b="1" dirty="0">
                <a:ln w="18415" cmpd="sng">
                  <a:solidFill>
                    <a:srgbClr val="FFFF99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れつおう</a:t>
            </a:r>
            <a:r>
              <a:rPr lang="ko-KR" altLang="en-US" sz="3600" b="1" dirty="0">
                <a:ln w="18415" cmpd="sng">
                  <a:solidFill>
                    <a:srgbClr val="FFFF99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HY헤드라인M" pitchFamily="18" charset="-127"/>
              </a:rPr>
              <a:t> </a:t>
            </a:r>
            <a:r>
              <a:rPr lang="en-US" altLang="ko-KR" sz="3600" b="1" dirty="0">
                <a:ln w="18415" cmpd="sng">
                  <a:solidFill>
                    <a:srgbClr val="FFFF99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2:9-11</a:t>
            </a:r>
            <a:endParaRPr lang="ko-KR" altLang="en-US" sz="3600" b="1" dirty="0">
              <a:ln w="18415" cmpd="sng">
                <a:solidFill>
                  <a:srgbClr val="FFFF99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1007824" y="1592376"/>
            <a:ext cx="2412047" cy="1008112"/>
          </a:xfrm>
          <a:prstGeom prst="roundRect">
            <a:avLst/>
          </a:prstGeom>
          <a:solidFill>
            <a:srgbClr val="FF8029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700" b="1" spc="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ja-JP" altLang="en-US" sz="3700" b="1" spc="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ギルガル</a:t>
            </a:r>
            <a:endParaRPr lang="ko-KR" altLang="en-US" sz="3700" b="1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1007383" y="2744504"/>
            <a:ext cx="2088673" cy="1008112"/>
          </a:xfrm>
          <a:prstGeom prst="roundRect">
            <a:avLst/>
          </a:prstGeom>
          <a:solidFill>
            <a:srgbClr val="E65D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700" b="1" spc="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ja-JP" altLang="en-US" sz="3700" b="1" spc="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ベテル</a:t>
            </a:r>
            <a:endParaRPr lang="ko-KR" altLang="en-US" sz="3700" b="1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007384" y="4005064"/>
            <a:ext cx="2088673" cy="1008112"/>
          </a:xfrm>
          <a:prstGeom prst="roundRect">
            <a:avLst/>
          </a:prstGeom>
          <a:solidFill>
            <a:srgbClr val="9E40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700" b="1" spc="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ja-JP" altLang="en-US" sz="3700" b="1" spc="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エリコ</a:t>
            </a:r>
            <a:endParaRPr lang="ko-KR" altLang="en-US" sz="3700" b="1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1007383" y="5336792"/>
            <a:ext cx="2412047" cy="1008112"/>
          </a:xfrm>
          <a:prstGeom prst="roundRect">
            <a:avLst/>
          </a:prstGeom>
          <a:solidFill>
            <a:srgbClr val="9E40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700" b="1" spc="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ja-JP" altLang="en-US" sz="4000" b="1" spc="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ヨルダン</a:t>
            </a:r>
            <a:endParaRPr lang="ko-KR" altLang="en-US" sz="3700" b="1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3" name="구름 모양 설명선 2"/>
          <p:cNvSpPr/>
          <p:nvPr/>
        </p:nvSpPr>
        <p:spPr>
          <a:xfrm>
            <a:off x="3419872" y="1772816"/>
            <a:ext cx="5400600" cy="2736304"/>
          </a:xfrm>
          <a:prstGeom prst="cloudCallout">
            <a:avLst>
              <a:gd name="adj1" fmla="val -45646"/>
              <a:gd name="adj2" fmla="val 515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まことの</a:t>
            </a:r>
            <a:endParaRPr lang="en-US" altLang="ja-JP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こたえ</a:t>
            </a:r>
            <a:r>
              <a:rPr lang="en-US" altLang="ko-KR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?</a:t>
            </a:r>
            <a:endParaRPr lang="ko-KR" alt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2866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dministrator\Desktop\바탕화면\학원복음화\자료\RT7\RT5엘리사\엘리사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821" y="0"/>
            <a:ext cx="93032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19220" cy="1124272"/>
          </a:xfrm>
          <a:solidFill>
            <a:schemeClr val="tx1">
              <a:alpha val="0"/>
            </a:scheme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36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5400" b="1" dirty="0">
                <a:ln w="18415" cmpd="sng">
                  <a:solidFill>
                    <a:srgbClr val="FFFF99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3. </a:t>
            </a:r>
            <a:r>
              <a:rPr lang="ja-JP" altLang="en-US" sz="5400" b="1" dirty="0">
                <a:ln w="18415" cmpd="sng">
                  <a:solidFill>
                    <a:srgbClr val="FFFF99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しめい</a:t>
            </a:r>
            <a:r>
              <a:rPr lang="ko-KR" altLang="en-US" sz="5400" b="1" dirty="0">
                <a:ln w="18415" cmpd="sng">
                  <a:solidFill>
                    <a:srgbClr val="FFFF99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HY헤드라인M" pitchFamily="18" charset="-127"/>
              </a:rPr>
              <a:t> </a:t>
            </a:r>
            <a:r>
              <a:rPr lang="en-US" altLang="ko-KR" sz="5400" b="1" dirty="0">
                <a:ln w="18415" cmpd="sng">
                  <a:solidFill>
                    <a:srgbClr val="FFFF99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</a:t>
            </a:r>
            <a:r>
              <a:rPr lang="en-US" altLang="ko-KR" sz="4000" b="1" dirty="0">
                <a:ln w="18415" cmpd="sng">
                  <a:solidFill>
                    <a:srgbClr val="FFFF99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3600" b="1" dirty="0">
                <a:ln w="18415" cmpd="sng">
                  <a:solidFill>
                    <a:srgbClr val="FFFF99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Ⅱ</a:t>
            </a:r>
            <a:r>
              <a:rPr lang="ja-JP" altLang="en-US" sz="3600" b="1" dirty="0">
                <a:ln w="18415" cmpd="sng">
                  <a:solidFill>
                    <a:srgbClr val="FFFF99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れつおう</a:t>
            </a:r>
            <a:r>
              <a:rPr lang="ko-KR" altLang="en-US" sz="3600" b="1" dirty="0">
                <a:ln w="18415" cmpd="sng">
                  <a:solidFill>
                    <a:srgbClr val="FFFF99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HY헤드라인M" pitchFamily="18" charset="-127"/>
              </a:rPr>
              <a:t> </a:t>
            </a:r>
            <a:r>
              <a:rPr lang="en-US" altLang="ko-KR" sz="3600" b="1" dirty="0">
                <a:ln w="18415" cmpd="sng">
                  <a:solidFill>
                    <a:srgbClr val="FFFF99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6:8-24</a:t>
            </a:r>
            <a:endParaRPr lang="ko-KR" altLang="en-US" sz="3600" b="1" dirty="0">
              <a:ln w="18415" cmpd="sng">
                <a:solidFill>
                  <a:srgbClr val="FFFF99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971600" y="1772816"/>
            <a:ext cx="3744416" cy="1152128"/>
          </a:xfrm>
          <a:prstGeom prst="roundRect">
            <a:avLst/>
          </a:prstGeom>
          <a:solidFill>
            <a:srgbClr val="FF81FF"/>
          </a:solidFill>
          <a:ln>
            <a:solidFill>
              <a:srgbClr val="003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9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ja-JP" altLang="en-US" sz="39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ドタンを　まもる</a:t>
            </a:r>
            <a:endParaRPr lang="en-US" altLang="ko-KR" sz="39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971600" y="3140968"/>
            <a:ext cx="2520280" cy="1152128"/>
          </a:xfrm>
          <a:prstGeom prst="roundRect">
            <a:avLst/>
          </a:prstGeom>
          <a:solidFill>
            <a:srgbClr val="FA00FA"/>
          </a:solidFill>
          <a:ln>
            <a:solidFill>
              <a:srgbClr val="003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9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</a:t>
            </a:r>
            <a:r>
              <a:rPr lang="ja-JP" altLang="en-US" sz="39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ぐんたい</a:t>
            </a:r>
            <a:endParaRPr lang="en-US" altLang="ko-KR" sz="39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971600" y="4689560"/>
            <a:ext cx="2592288" cy="1152128"/>
          </a:xfrm>
          <a:prstGeom prst="roundRect">
            <a:avLst/>
          </a:prstGeom>
          <a:solidFill>
            <a:srgbClr val="960096"/>
          </a:solidFill>
          <a:ln>
            <a:solidFill>
              <a:srgbClr val="003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9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</a:t>
            </a:r>
            <a:r>
              <a:rPr lang="ja-JP" altLang="en-US" sz="39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きょうくん</a:t>
            </a:r>
            <a:endParaRPr lang="en-US" altLang="ko-KR" sz="39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643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바탕화면\학원복음화\자료\학원복음화 49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973" y="-58772"/>
            <a:ext cx="9215973" cy="691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북소리2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2188" y="-6334545"/>
            <a:ext cx="114300" cy="12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가로로 말린 두루마리 모양 3"/>
          <p:cNvSpPr/>
          <p:nvPr/>
        </p:nvSpPr>
        <p:spPr>
          <a:xfrm>
            <a:off x="1259632" y="1268760"/>
            <a:ext cx="6768752" cy="4437112"/>
          </a:xfrm>
          <a:prstGeom prst="horizontalScroll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5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b="1" spc="-1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れいてきな</a:t>
            </a:r>
            <a:endParaRPr lang="en-US" altLang="ja-JP" sz="7200" b="1" spc="-15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7200" b="1" spc="-1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ちから</a:t>
            </a:r>
            <a:endParaRPr lang="en-US" altLang="ko-KR" sz="7200" b="1" spc="-15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184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688" y="1844824"/>
            <a:ext cx="96632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Oval 3"/>
          <p:cNvSpPr>
            <a:spLocks/>
          </p:cNvSpPr>
          <p:nvPr/>
        </p:nvSpPr>
        <p:spPr bwMode="auto">
          <a:xfrm>
            <a:off x="539552" y="723305"/>
            <a:ext cx="892969" cy="892969"/>
          </a:xfrm>
          <a:prstGeom prst="ellipse">
            <a:avLst/>
          </a:prstGeom>
          <a:solidFill>
            <a:srgbClr val="FF00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6" name="Oval 4"/>
          <p:cNvSpPr>
            <a:spLocks/>
          </p:cNvSpPr>
          <p:nvPr/>
        </p:nvSpPr>
        <p:spPr bwMode="auto">
          <a:xfrm>
            <a:off x="1432521" y="723305"/>
            <a:ext cx="892969" cy="892969"/>
          </a:xfrm>
          <a:prstGeom prst="ellipse">
            <a:avLst/>
          </a:prstGeom>
          <a:solidFill>
            <a:srgbClr val="FF530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7" name="Oval 5"/>
          <p:cNvSpPr>
            <a:spLocks/>
          </p:cNvSpPr>
          <p:nvPr/>
        </p:nvSpPr>
        <p:spPr bwMode="auto">
          <a:xfrm>
            <a:off x="2353379" y="723305"/>
            <a:ext cx="892969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を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8" name="Oval 6"/>
          <p:cNvSpPr>
            <a:spLocks/>
          </p:cNvSpPr>
          <p:nvPr/>
        </p:nvSpPr>
        <p:spPr bwMode="auto">
          <a:xfrm>
            <a:off x="3412622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し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9" name="Oval 7"/>
          <p:cNvSpPr>
            <a:spLocks/>
          </p:cNvSpPr>
          <p:nvPr/>
        </p:nvSpPr>
        <p:spPr bwMode="auto">
          <a:xfrm>
            <a:off x="5133453" y="723305"/>
            <a:ext cx="892969" cy="892969"/>
          </a:xfrm>
          <a:prstGeom prst="ellipse">
            <a:avLst/>
          </a:prstGeom>
          <a:solidFill>
            <a:srgbClr val="003DCC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0" name="Oval 8"/>
          <p:cNvSpPr>
            <a:spLocks/>
          </p:cNvSpPr>
          <p:nvPr/>
        </p:nvSpPr>
        <p:spPr bwMode="auto">
          <a:xfrm>
            <a:off x="6026422" y="723305"/>
            <a:ext cx="892969" cy="892969"/>
          </a:xfrm>
          <a:prstGeom prst="ellipse">
            <a:avLst/>
          </a:prstGeom>
          <a:solidFill>
            <a:srgbClr val="001F67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1" name="Oval 9"/>
          <p:cNvSpPr>
            <a:spLocks/>
          </p:cNvSpPr>
          <p:nvPr/>
        </p:nvSpPr>
        <p:spPr bwMode="auto">
          <a:xfrm>
            <a:off x="6919391" y="688309"/>
            <a:ext cx="892969" cy="892969"/>
          </a:xfrm>
          <a:prstGeom prst="ellipse">
            <a:avLst/>
          </a:prstGeom>
          <a:solidFill>
            <a:srgbClr val="3B00A4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2" name="Oval 10"/>
          <p:cNvSpPr>
            <a:spLocks/>
          </p:cNvSpPr>
          <p:nvPr/>
        </p:nvSpPr>
        <p:spPr bwMode="auto">
          <a:xfrm>
            <a:off x="7812360" y="702846"/>
            <a:ext cx="892969" cy="892969"/>
          </a:xfrm>
          <a:prstGeom prst="ellipse">
            <a:avLst/>
          </a:prstGeom>
          <a:solidFill>
            <a:srgbClr val="C632FD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4" name="Oval 6"/>
          <p:cNvSpPr>
            <a:spLocks/>
          </p:cNvSpPr>
          <p:nvPr/>
        </p:nvSpPr>
        <p:spPr bwMode="auto">
          <a:xfrm>
            <a:off x="4089796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て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87515" y="2420888"/>
            <a:ext cx="8497529" cy="85063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みことばの　なかで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いちばん　こころに　のこった　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ことを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ＭＳ Ｐゴシック" panose="020B0600070205080204" pitchFamily="50" charset="-128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フォーラムしよう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32173" y="3822401"/>
            <a:ext cx="8473978" cy="86409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あらかじめ　みた　エリシャ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に　ついて　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フォーラムしよう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82578" y="5237378"/>
            <a:ext cx="8473978" cy="78391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こんしゅう　じっせん　すること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を　フォーラムしよう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5536" y="83671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フォーラム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23067" y="828620"/>
            <a:ext cx="3482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こく　いん　し　よう</a:t>
            </a:r>
          </a:p>
        </p:txBody>
      </p:sp>
    </p:spTree>
    <p:extLst>
      <p:ext uri="{BB962C8B-B14F-4D97-AF65-F5344CB8AC3E}">
        <p14:creationId xmlns:p14="http://schemas.microsoft.com/office/powerpoint/2010/main" val="34121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30486</TotalTime>
  <Words>181</Words>
  <Application>Microsoft Office PowerPoint</Application>
  <PresentationFormat>画面に合わせる (4:3)</PresentationFormat>
  <Paragraphs>49</Paragraphs>
  <Slides>8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7" baseType="lpstr">
      <vt:lpstr>HY견고딕</vt:lpstr>
      <vt:lpstr>HY헤드라인M</vt:lpstr>
      <vt:lpstr>HY강M</vt:lpstr>
      <vt:lpstr>HY울릉도B</vt:lpstr>
      <vt:lpstr>휴먼매직체</vt:lpstr>
      <vt:lpstr>맑은 고딕</vt:lpstr>
      <vt:lpstr>ＭＳ Ｐゴシック</vt:lpstr>
      <vt:lpstr>Arial</vt:lpstr>
      <vt:lpstr>Office 테마</vt:lpstr>
      <vt:lpstr>あらかじめ　みた　エリシャ</vt:lpstr>
      <vt:lpstr>PowerPoint プレゼンテーション</vt:lpstr>
      <vt:lpstr>PowerPoint プレゼンテーション</vt:lpstr>
      <vt:lpstr> 1. てんめい – Iれつおう 19:19-21</vt:lpstr>
      <vt:lpstr> 2. しょうめい – Ⅱれつおう 2:9-11</vt:lpstr>
      <vt:lpstr> 3. しめい – Ⅱれつおう 6:8-24</vt:lpstr>
      <vt:lpstr>PowerPoint プレゼンテーション</vt:lpstr>
      <vt:lpstr>PowerPoint プレゼンテーション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제14과   유 일 성</dc:title>
  <dc:creator>Registered User</dc:creator>
  <cp:lastModifiedBy>sasaki ちかこ</cp:lastModifiedBy>
  <cp:revision>772</cp:revision>
  <dcterms:created xsi:type="dcterms:W3CDTF">2019-04-04T19:07:56Z</dcterms:created>
  <dcterms:modified xsi:type="dcterms:W3CDTF">2021-01-30T05:31:03Z</dcterms:modified>
</cp:coreProperties>
</file>