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546" r:id="rId3"/>
    <p:sldId id="566" r:id="rId4"/>
    <p:sldId id="567" r:id="rId5"/>
    <p:sldId id="565" r:id="rId6"/>
    <p:sldId id="568" r:id="rId7"/>
    <p:sldId id="569" r:id="rId8"/>
    <p:sldId id="563" r:id="rId9"/>
    <p:sldId id="564" r:id="rId10"/>
    <p:sldId id="552" r:id="rId11"/>
    <p:sldId id="57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FF"/>
    <a:srgbClr val="7E3300"/>
    <a:srgbClr val="FF9D5B"/>
    <a:srgbClr val="FFA86D"/>
    <a:srgbClr val="002E5C"/>
    <a:srgbClr val="003D7A"/>
    <a:srgbClr val="0066CC"/>
    <a:srgbClr val="00CCFF"/>
    <a:srgbClr val="00ADEA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7662" autoAdjust="0"/>
  </p:normalViewPr>
  <p:slideViewPr>
    <p:cSldViewPr>
      <p:cViewPr varScale="1">
        <p:scale>
          <a:sx n="68" d="100"/>
          <a:sy n="68" d="100"/>
        </p:scale>
        <p:origin x="7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https://blog.naver.com/lim9217/221043575368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https://blog.naver.com/lim9217/221043575368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https://blog.naver.com/lim9217/221043575368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07704" y="1988840"/>
            <a:ext cx="5328592" cy="919801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イザヤ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6:13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イザヤが　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　こと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6" name="Picture 2" descr="D:\My Pictures\1복음그림\목적 렘넌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2956"/>
            <a:ext cx="4608512" cy="385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등호 1"/>
          <p:cNvSpPr/>
          <p:nvPr/>
        </p:nvSpPr>
        <p:spPr>
          <a:xfrm>
            <a:off x="4572000" y="2810009"/>
            <a:ext cx="1152128" cy="12379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4" y="1781801"/>
            <a:ext cx="3960440" cy="324036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じょうたい</a:t>
            </a:r>
            <a:endParaRPr lang="ko-KR" altLang="en-US" sz="6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012160" y="980728"/>
            <a:ext cx="2952328" cy="48965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3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イザヤが　あらかじめ　みた　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237   5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せんしゅぞく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4360831" y="131219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3581655" y="1936190"/>
            <a:ext cx="2412735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じくう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60830" y="2876146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03748" y="3573016"/>
            <a:ext cx="4896544" cy="129614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みざ</a:t>
            </a:r>
            <a:endParaRPr lang="en-US" altLang="ko-KR" sz="36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8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Trinity + </a:t>
            </a:r>
            <a:r>
              <a:rPr lang="ja-JP" altLang="en-US" sz="28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みぶん</a:t>
            </a:r>
            <a:r>
              <a:rPr lang="ko-KR" altLang="en-US" sz="28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28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 </a:t>
            </a:r>
            <a:r>
              <a:rPr lang="ja-JP" altLang="en-US" sz="28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けんい</a:t>
            </a:r>
            <a:endParaRPr lang="ko-KR" altLang="en-US" sz="28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324828" y="5085184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15916" y="5810229"/>
            <a:ext cx="1872208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みち</a:t>
            </a:r>
            <a:endParaRPr lang="ko-KR" altLang="en-US" sz="38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いやし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せいしん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4360831" y="131219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304266" y="2047236"/>
            <a:ext cx="4968551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かんがえ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こころ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のう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</a:p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たましい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みざ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61349" y="3109185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40269" y="3861048"/>
            <a:ext cx="4896544" cy="93610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しずけさ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へいあん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</a:p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こきゅう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しゅうちゅう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361349" y="5132229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023827" y="5792864"/>
            <a:ext cx="3528392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いちにち</a:t>
            </a:r>
            <a:r>
              <a:rPr lang="ko-KR" altLang="en-US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ja-JP" altLang="en-US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ふん</a:t>
            </a:r>
            <a:endParaRPr lang="en-US" altLang="ja-JP" sz="36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しゅうちゅう</a:t>
            </a:r>
            <a:endParaRPr lang="ko-KR" altLang="en-US" sz="36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69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サミット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4360831" y="131219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304266" y="2047236"/>
            <a:ext cx="4968551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タイム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しせい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うつわ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61349" y="3109185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40269" y="3861048"/>
            <a:ext cx="4896544" cy="93610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24(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ちから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しあわせ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361349" y="5132229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897813" y="5766226"/>
            <a:ext cx="3780419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こたえ</a:t>
            </a:r>
            <a:r>
              <a:rPr lang="en-US" altLang="ko-KR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/25/</a:t>
            </a:r>
            <a:r>
              <a:rPr lang="ja-JP" altLang="en-US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えいえん</a:t>
            </a:r>
            <a:endParaRPr lang="ko-KR" altLang="en-US" sz="36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92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My Pictures\1학원복음화\1-20요한일서\문화 렘넌트 세상 이김 승리 빛 성공 크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1" y="0"/>
            <a:ext cx="9258301" cy="6858001"/>
          </a:xfrm>
          <a:prstGeom prst="rect">
            <a:avLst/>
          </a:prstGeom>
          <a:noFill/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3326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きりかぶの　けいやく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b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　　　　　　　　　　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–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イザヤ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6:13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67544" y="2816932"/>
            <a:ext cx="2592288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lang="ja-JP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みざ</a:t>
            </a:r>
            <a:endParaRPr lang="ko-KR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15816" y="27856"/>
            <a:ext cx="6228184" cy="1024880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きりかぶの　けいやく</a:t>
            </a:r>
            <a:r>
              <a:rPr lang="ko-KR" altLang="en-US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ko-KR" altLang="en-US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6:13</a:t>
            </a:r>
            <a:endParaRPr lang="ko-KR" altLang="en-US" sz="28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41706" y="1412776"/>
            <a:ext cx="2592288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ja-JP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</a:t>
            </a:r>
            <a:endParaRPr lang="ko-KR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pic>
        <p:nvPicPr>
          <p:cNvPr id="8" name="Picture 2" descr="D:\My Pictures\2학원복음화\01 창세기\크기변경 원죄 사탄 마귀 운명 창3장 불신자 근본문제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6" y="489400"/>
            <a:ext cx="6084173" cy="636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5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きりかぶの　けいやく</a:t>
            </a:r>
            <a:r>
              <a:rPr lang="ko-KR" altLang="en-US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ko-KR" altLang="en-US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2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6:13</a:t>
            </a:r>
            <a:endParaRPr lang="ko-KR" altLang="en-US" sz="28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843808" y="1340768"/>
            <a:ext cx="4032448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lang="en-US" altLang="ko-KR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Remnant</a:t>
            </a:r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</a:p>
        </p:txBody>
      </p:sp>
      <p:pic>
        <p:nvPicPr>
          <p:cNvPr id="7" name="Picture 2" descr="D:\My Pictures\1복음그림\목적 렘넌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2956"/>
            <a:ext cx="4608512" cy="385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46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My Pictures\1학원복음화\1-12디모데전서\렘넌트 방향 리더 주권 인도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38344"/>
            <a:ext cx="8533700" cy="5277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768" y="139500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インマヌエルの　けいやく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b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</a:b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　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en-US" altLang="ko-KR" sz="4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7:14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331640" y="1736392"/>
            <a:ext cx="4392488" cy="1008112"/>
          </a:xfrm>
          <a:prstGeom prst="roundRect">
            <a:avLst/>
          </a:prstGeom>
          <a:solidFill>
            <a:srgbClr val="FF9D5B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Remnant </a:t>
            </a:r>
            <a:r>
              <a:rPr lang="ja-JP" altLang="en-US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endParaRPr lang="ko-KR" altLang="en-US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331197" y="3068960"/>
            <a:ext cx="4392931" cy="1008112"/>
          </a:xfrm>
          <a:prstGeom prst="roundRect">
            <a:avLst/>
          </a:prstGeom>
          <a:solidFill>
            <a:srgbClr val="E65D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くにぐにが　</a:t>
            </a:r>
            <a:endParaRPr lang="en-US" altLang="ja-JP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あつまってくる</a:t>
            </a:r>
            <a:endParaRPr lang="ko-KR" altLang="en-US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331196" y="4514056"/>
            <a:ext cx="6985220" cy="1507232"/>
          </a:xfrm>
          <a:prstGeom prst="roundRect">
            <a:avLst/>
          </a:prstGeom>
          <a:solidFill>
            <a:srgbClr val="7E33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ちいさいものが　しぞくと　なり</a:t>
            </a:r>
            <a:endParaRPr lang="en-US" altLang="ja-JP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よわいものが　きょうこくと　なる</a:t>
            </a:r>
            <a:endParaRPr lang="ko-KR" altLang="en-US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6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y Pictures\10 여름성경학교\2강 그림\크기변경\크기변환_이사야 렘넌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49509"/>
            <a:ext cx="3456384" cy="5790020"/>
          </a:xfrm>
          <a:prstGeom prst="rect">
            <a:avLst/>
          </a:prstGeom>
          <a:noFill/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90" y="450312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みはりにん　うんどう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b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</a:b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　　　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en-US" altLang="ko-KR" sz="4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62:6-12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11560" y="1772816"/>
            <a:ext cx="7848872" cy="1152128"/>
          </a:xfrm>
          <a:prstGeom prst="roundRect">
            <a:avLst/>
          </a:prstGeom>
          <a:solidFill>
            <a:srgbClr val="FFA7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いのりを　やすまない　みはりにん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91580" y="3403858"/>
            <a:ext cx="7272808" cy="1152128"/>
          </a:xfrm>
          <a:prstGeom prst="roundRect">
            <a:avLst/>
          </a:prstGeom>
          <a:solidFill>
            <a:srgbClr val="FA00FA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おくぎを　もつ　もの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547664" y="4905584"/>
            <a:ext cx="5904656" cy="1152128"/>
          </a:xfrm>
          <a:prstGeom prst="roundRect">
            <a:avLst/>
          </a:prstGeom>
          <a:solidFill>
            <a:srgbClr val="960096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くにぐにの　うえに　</a:t>
            </a:r>
            <a:endParaRPr lang="en-US" altLang="ja-JP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はたを　あげます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30558</TotalTime>
  <Words>347</Words>
  <Application>Microsoft Office PowerPoint</Application>
  <PresentationFormat>画面に合わせる (4:3)</PresentationFormat>
  <Paragraphs>63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イザヤが　 あらかじめ　みた　こと</vt:lpstr>
      <vt:lpstr>PowerPoint プレゼンテーション</vt:lpstr>
      <vt:lpstr>PowerPoint プレゼンテーション</vt:lpstr>
      <vt:lpstr>PowerPoint プレゼンテーション</vt:lpstr>
      <vt:lpstr> 1. きりかぶの　けいやく  　　　　　　　　　　　– イザヤ 6:13</vt:lpstr>
      <vt:lpstr> 1. きりかぶの　けいやく – イザヤ 6:13</vt:lpstr>
      <vt:lpstr> 1. きりかぶの　けいやく – イザヤ 6:13</vt:lpstr>
      <vt:lpstr> 2. インマヌエルの　けいやく  　– イザヤ7:14</vt:lpstr>
      <vt:lpstr> 3. みはりにん　うんどう  　　　– イザヤ 62:6-12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777</cp:revision>
  <dcterms:created xsi:type="dcterms:W3CDTF">2019-04-04T19:07:56Z</dcterms:created>
  <dcterms:modified xsi:type="dcterms:W3CDTF">2021-02-06T10:21:14Z</dcterms:modified>
</cp:coreProperties>
</file>