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546" r:id="rId3"/>
    <p:sldId id="566" r:id="rId4"/>
    <p:sldId id="567" r:id="rId5"/>
    <p:sldId id="569" r:id="rId6"/>
    <p:sldId id="570" r:id="rId7"/>
    <p:sldId id="565" r:id="rId8"/>
    <p:sldId id="568" r:id="rId9"/>
    <p:sldId id="564" r:id="rId10"/>
    <p:sldId id="571" r:id="rId11"/>
    <p:sldId id="572" r:id="rId12"/>
    <p:sldId id="552" r:id="rId13"/>
    <p:sldId id="573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FF"/>
    <a:srgbClr val="7E3300"/>
    <a:srgbClr val="FF9D5B"/>
    <a:srgbClr val="FFA86D"/>
    <a:srgbClr val="002E5C"/>
    <a:srgbClr val="003D7A"/>
    <a:srgbClr val="0066CC"/>
    <a:srgbClr val="00CCFF"/>
    <a:srgbClr val="00ADEA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87230" autoAdjust="0"/>
  </p:normalViewPr>
  <p:slideViewPr>
    <p:cSldViewPr>
      <p:cViewPr varScale="1">
        <p:scale>
          <a:sx n="63" d="100"/>
          <a:sy n="63" d="100"/>
        </p:scale>
        <p:origin x="9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07550"/>
            <a:ext cx="5400600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532859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ダニエル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1:8-9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３にんの　せいねんが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みたこと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단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단 세친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772816"/>
            <a:ext cx="31686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단 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2520" y="4811869"/>
            <a:ext cx="38512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070548" y="191525"/>
            <a:ext cx="6048672" cy="1152128"/>
          </a:xfrm>
          <a:prstGeom prst="roundRect">
            <a:avLst/>
          </a:prstGeom>
          <a:solidFill>
            <a:srgbClr val="FA00FA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３にんの　こたえ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–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3:16-18</a:t>
            </a:r>
            <a:endParaRPr lang="en-US" altLang="ko-KR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1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09647 C -0.0849 0.08467 -0.09062 0.08074 -0.09861 0.07264 C -0.1099 0.0613 -0.11962 0.04812 -0.13229 0.04072 C -0.15226 0.04257 -0.16823 0.04604 -0.18767 0.04881 C -0.20451 0.06246 -0.22569 0.05113 -0.24149 0.03794 C -0.24878 0.0317 -0.26146 0.01458 -0.26146 0.01481 C -0.26962 -0.00647 -0.28108 -0.02567 -0.29531 -0.03307 C -0.30851 -0.02868 -0.32326 -0.02359 -0.33559 -0.0148 C -0.34983 -0.00416 -0.33715 -0.01272 -0.34774 -0.00693 C -0.35069 -0.00532 -0.35694 -0.00138 -0.35694 -0.00115 C -0.37205 -0.01896 -0.38316 -0.0458 -0.4 -0.05944 C -0.40729 -0.07818 -0.42431 -0.08998 -0.43698 -0.09391 C -0.45 -0.1027 -0.46337 -0.10779 -0.47691 -0.11242 C -0.48142 -0.11172 -0.48628 -0.10872 -0.4908 -0.10987 C -0.49253 -0.1101 -0.49288 -0.11519 -0.49392 -0.11751 C -0.50174 -0.13231 -0.50677 -0.13833 -0.51528 -0.14943 C -0.52865 -0.14873 -0.54201 -0.1492 -0.55556 -0.14688 C -0.5691 -0.14457 -0.58628 -0.12468 -0.59549 -0.1071 C -0.59792 -0.10247 -0.59861 -0.0953 -0.60156 -0.09137 C -0.61128 -0.07864 -0.61788 -0.05991 -0.6276 -0.04626 C -0.6316 -0.04071 -0.63993 -0.03076 -0.63993 -0.0303 C -0.64653 -0.01364 -0.6434 -0.01943 -0.64757 -0.01202 " pathEditMode="relative" rAng="0" ptsTypes="fffffffffffffffffffff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35896" y="332656"/>
            <a:ext cx="4608512" cy="1152128"/>
          </a:xfrm>
          <a:prstGeom prst="roundRect">
            <a:avLst/>
          </a:prstGeom>
          <a:solidFill>
            <a:srgbClr val="960096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しょうにん</a:t>
            </a:r>
            <a:r>
              <a:rPr lang="en-US" altLang="ko-KR" sz="3600" dirty="0"/>
              <a:t> – </a:t>
            </a:r>
            <a:r>
              <a:rPr lang="ja-JP" altLang="en-US" sz="3600" dirty="0"/>
              <a:t>ダニエル</a:t>
            </a:r>
            <a:r>
              <a:rPr lang="en-US" altLang="ko-KR" sz="3600" dirty="0"/>
              <a:t>3:24-30</a:t>
            </a:r>
            <a:endParaRPr lang="en-US" altLang="ko-KR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9770"/>
            <a:ext cx="7524328" cy="4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등호 1"/>
          <p:cNvSpPr/>
          <p:nvPr/>
        </p:nvSpPr>
        <p:spPr>
          <a:xfrm>
            <a:off x="4572000" y="2810009"/>
            <a:ext cx="1152128" cy="12379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4" y="1781801"/>
            <a:ext cx="3960440" cy="324036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</a:t>
            </a:r>
            <a:endParaRPr lang="en-US" altLang="ja-JP" sz="6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じょうたい</a:t>
            </a:r>
            <a:endParaRPr lang="ko-KR" altLang="en-US" sz="6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012160" y="980728"/>
            <a:ext cx="2952328" cy="48965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3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　３にんの　せいねんが　あらかじめ　みた　こと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に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 algn="ctr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わたしが　すんでいる　ちいきの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ぐうぞうぶんか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きろくしたり　どうがを　さつえいしたり　してみよう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ハドソン・テイラー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　ほんを　よんで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どくしょかんそうぶんを　かいてみよう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My Pictures\1학원복음화\07여름성경학교\2강\기도 다니엘 우상 숭배 절 믿음 결단 기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224" y="0"/>
            <a:ext cx="6984776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990764" y="26861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237   5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せんしゅぞく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3083851" y="134172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304675" y="1965720"/>
            <a:ext cx="2412735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じくう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3083850" y="2905676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026768" y="3602546"/>
            <a:ext cx="4896544" cy="129614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みざ</a:t>
            </a:r>
            <a:endParaRPr lang="en-US" altLang="ko-KR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  <a:p>
            <a:pPr lvl="0" algn="ctr"/>
            <a:r>
              <a:rPr lang="en-US" altLang="ko-KR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Trinity + </a:t>
            </a:r>
            <a:r>
              <a:rPr lang="ja-JP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みぶん</a:t>
            </a:r>
            <a:r>
              <a:rPr lang="ko-KR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 </a:t>
            </a:r>
            <a:r>
              <a:rPr lang="en-US" altLang="ko-KR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+ </a:t>
            </a:r>
            <a:r>
              <a:rPr lang="ja-JP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けんい</a:t>
            </a:r>
            <a:endParaRPr lang="ko-KR" altLang="en-US" sz="28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  <a:p>
            <a:pPr algn="ctr"/>
            <a:endParaRPr lang="ko-KR" altLang="en-US" sz="28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3047848" y="5114714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38936" y="5839759"/>
            <a:ext cx="1872208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みち</a:t>
            </a:r>
            <a:endParaRPr lang="ko-KR" altLang="en-US" sz="38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바탕화면\학원복음화\자료\RT7\다니엘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いやし</a:t>
            </a:r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(</a:t>
            </a: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せいしん</a:t>
            </a:r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304266" y="2047236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かんがえ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こころ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のう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</a:p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たましい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みざ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61349" y="3109185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40269" y="3861048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しずけさ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へいあん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</a:p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こきゅう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しゅうちゅう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361349" y="5132229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023827" y="5792864"/>
            <a:ext cx="3528392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いちにち</a:t>
            </a:r>
            <a:r>
              <a:rPr lang="ko-KR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 </a:t>
            </a:r>
            <a:r>
              <a:rPr lang="en-US" altLang="ko-KR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5</a:t>
            </a:r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ふん</a:t>
            </a:r>
            <a:endParaRPr lang="en-US" altLang="ja-JP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しゅうちゅう</a:t>
            </a:r>
            <a:endParaRPr lang="ko-KR" altLang="en-US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9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サミット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304266" y="2047236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タイム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(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しせい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うつわ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)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61349" y="3109185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40269" y="3861048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24(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ちから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しあわせ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361349" y="5132229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789801" y="5807668"/>
            <a:ext cx="3924437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こたえ</a:t>
            </a:r>
            <a:r>
              <a:rPr lang="en-US" altLang="ko-KR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/25/</a:t>
            </a:r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えいえん</a:t>
            </a:r>
            <a:endParaRPr lang="ko-KR" altLang="en-US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92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519" y="1214606"/>
            <a:ext cx="50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+mn-ea"/>
              </a:rPr>
              <a:t>じょろん</a:t>
            </a:r>
            <a:r>
              <a:rPr lang="en-US" altLang="ko-KR" sz="4000" dirty="0">
                <a:latin typeface="+mn-ea"/>
              </a:rPr>
              <a:t>- </a:t>
            </a:r>
            <a:r>
              <a:rPr lang="ja-JP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あいたところ</a:t>
            </a:r>
            <a:r>
              <a:rPr lang="ko-KR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5067" y="2249510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すてられた　ところです！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067" y="3110934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しにゆく　ところです！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5067" y="3944836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だれも　いかない　ところです！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85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だれも　しらない　こたえの　げんば　です！</a:t>
            </a:r>
            <a:endParaRPr lang="ko-KR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957375" y="1087702"/>
            <a:ext cx="2843808" cy="1323987"/>
          </a:xfrm>
          <a:prstGeom prst="wedgeRoundRectCallout">
            <a:avLst>
              <a:gd name="adj1" fmla="val -81871"/>
              <a:gd name="adj2" fmla="val -14509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ふくいんを</a:t>
            </a:r>
            <a:endParaRPr lang="en-US" altLang="ja-JP" sz="3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きいていない</a:t>
            </a:r>
            <a:endParaRPr lang="en-US" altLang="ja-JP" sz="3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５せんしゅぞく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89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261" y="1876091"/>
            <a:ext cx="7766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+mn-ea"/>
              </a:rPr>
              <a:t>じょろん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- </a:t>
            </a:r>
            <a:r>
              <a:rPr lang="en-US" altLang="ko-K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ja-JP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ふんの　しゅくふく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を　あじわおう！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816" y="3670343"/>
            <a:ext cx="728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ねるまえに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ふん　しゅうちゅう！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787487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あさに　おきて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ふん　しゅうちゅう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932040" y="137884"/>
            <a:ext cx="4065146" cy="1529000"/>
          </a:xfrm>
          <a:prstGeom prst="wedgeRoundRectCallout">
            <a:avLst>
              <a:gd name="adj1" fmla="val -60553"/>
              <a:gd name="adj2" fmla="val 65020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こうだんの　みことば</a:t>
            </a:r>
            <a:endParaRPr lang="en-US" altLang="ko-KR" sz="3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いのりのてちょう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64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224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りゆう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–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ダニエル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1:8 - 9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684927"/>
            <a:ext cx="5184576" cy="1008112"/>
          </a:xfrm>
          <a:prstGeom prst="roundRect">
            <a:avLst/>
          </a:prstGeom>
          <a:solidFill>
            <a:schemeClr val="tx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イスラエルの　ほろび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　りゆう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2924944"/>
            <a:ext cx="3960440" cy="1008112"/>
          </a:xfrm>
          <a:prstGeom prst="roundRect">
            <a:avLst/>
          </a:prstGeom>
          <a:solidFill>
            <a:schemeClr val="tx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しんでん　はかい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りゆう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4185646"/>
            <a:ext cx="3384376" cy="1152128"/>
          </a:xfrm>
          <a:prstGeom prst="roundRect">
            <a:avLst/>
          </a:prstGeom>
          <a:solidFill>
            <a:schemeClr val="tx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ほりょに　なった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단 세친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627378" cy="51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しょうめい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1:7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1520" y="1736392"/>
            <a:ext cx="8640960" cy="1008112"/>
          </a:xfrm>
          <a:prstGeom prst="roundRect">
            <a:avLst/>
          </a:prstGeom>
          <a:solidFill>
            <a:srgbClr val="FF9D5B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ハナヌヤ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シャデラク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めぐみふかい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つきのかみの　めいれい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3212976"/>
            <a:ext cx="8640960" cy="1008112"/>
          </a:xfrm>
          <a:prstGeom prst="roundRect">
            <a:avLst/>
          </a:prstGeom>
          <a:solidFill>
            <a:srgbClr val="E65D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ミシャエル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メシャク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ような　かたは　ほかに　おられるのか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だれだ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4725144"/>
            <a:ext cx="8640960" cy="1152128"/>
          </a:xfrm>
          <a:prstGeom prst="roundRect">
            <a:avLst/>
          </a:prstGeom>
          <a:solidFill>
            <a:srgbClr val="7E33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アザルヤ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アベデ・ネゴ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しゅが　たすけて　くださった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ネゴのしもべ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なぐる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8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095328" y="188640"/>
            <a:ext cx="6023892" cy="1152128"/>
          </a:xfrm>
          <a:prstGeom prst="roundRect">
            <a:avLst/>
          </a:prstGeom>
          <a:solidFill>
            <a:srgbClr val="FFA7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きんのぞう　と　ひのもえる　ろ</a:t>
            </a:r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–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</a:t>
            </a:r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3:1-7</a:t>
            </a:r>
            <a:endParaRPr lang="en-US" altLang="ko-KR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Picture 6" descr="아가 솔로몬의 동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1"/>
            <a:ext cx="9144000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단 금신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1" y="1844824"/>
            <a:ext cx="5195130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My Pictures\1학원복음화\2-03다니엘\크기변경\다니엘 세친구 풀무불 천사 사드락 메삭 아벳느고 렘넌트 믿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664439"/>
            <a:ext cx="3816424" cy="519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6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30753</TotalTime>
  <Words>390</Words>
  <Application>Microsoft Office PowerPoint</Application>
  <PresentationFormat>画面に合わせる (4:3)</PresentationFormat>
  <Paragraphs>75</Paragraphs>
  <Slides>13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HY견고딕</vt:lpstr>
      <vt:lpstr>HY헤드라인M</vt:lpstr>
      <vt:lpstr>HY강M</vt:lpstr>
      <vt:lpstr>HY동녘B</vt:lpstr>
      <vt:lpstr>HY울릉도B</vt:lpstr>
      <vt:lpstr>맑은 고딕</vt:lpstr>
      <vt:lpstr>ＭＳ Ｐゴシック</vt:lpstr>
      <vt:lpstr>Arial</vt:lpstr>
      <vt:lpstr>Office 테마</vt:lpstr>
      <vt:lpstr>３にんの　せいねんが　 あらかじめ　みたこと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りゆう – ダニエル 1:8 - 9</vt:lpstr>
      <vt:lpstr> 2. しょうめい – ダニエル 1:7</vt:lpstr>
      <vt:lpstr> 3. しめい</vt:lpstr>
      <vt:lpstr> 3. しめい</vt:lpstr>
      <vt:lpstr> 3. しめい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786</cp:revision>
  <dcterms:created xsi:type="dcterms:W3CDTF">2019-04-04T19:07:56Z</dcterms:created>
  <dcterms:modified xsi:type="dcterms:W3CDTF">2021-02-13T12:46:42Z</dcterms:modified>
</cp:coreProperties>
</file>