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546" r:id="rId3"/>
    <p:sldId id="574" r:id="rId4"/>
    <p:sldId id="575" r:id="rId5"/>
    <p:sldId id="576" r:id="rId6"/>
    <p:sldId id="577" r:id="rId7"/>
    <p:sldId id="565" r:id="rId8"/>
    <p:sldId id="571" r:id="rId9"/>
    <p:sldId id="572" r:id="rId10"/>
    <p:sldId id="568" r:id="rId11"/>
    <p:sldId id="573" r:id="rId12"/>
    <p:sldId id="564" r:id="rId13"/>
    <p:sldId id="552" r:id="rId14"/>
    <p:sldId id="57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8E"/>
    <a:srgbClr val="FF2FFF"/>
    <a:srgbClr val="009900"/>
    <a:srgbClr val="FFA86D"/>
    <a:srgbClr val="4FD1FF"/>
    <a:srgbClr val="7E3300"/>
    <a:srgbClr val="FF9D5B"/>
    <a:srgbClr val="002E5C"/>
    <a:srgbClr val="003D7A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2" autoAdjust="0"/>
    <p:restoredTop sz="87230" autoAdjust="0"/>
  </p:normalViewPr>
  <p:slideViewPr>
    <p:cSldViewPr>
      <p:cViewPr varScale="1">
        <p:scale>
          <a:sx n="72" d="100"/>
          <a:sy n="72" d="100"/>
        </p:scale>
        <p:origin x="6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https://theuranus.tistory.com/4937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532859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ダニエル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6:10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ダニエルが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9568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아가 솔로몬의 동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41" y="3356991"/>
            <a:ext cx="9144000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단 금신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13111"/>
            <a:ext cx="5195130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ダニエルが　みた　こと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682084"/>
            <a:ext cx="4968552" cy="1008112"/>
          </a:xfrm>
          <a:prstGeom prst="roundRect">
            <a:avLst/>
          </a:prstGeom>
          <a:solidFill>
            <a:srgbClr val="FF9D5B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　ゆめ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en-US" altLang="ko-K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  <a:p>
            <a:pPr fontAlgn="base"/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2:24-25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3158668"/>
            <a:ext cx="5544616" cy="1008112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ベルシャツァルの　</a:t>
            </a:r>
            <a:endParaRPr lang="en-US" altLang="ja-JP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えんかい</a:t>
            </a:r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5:31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460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ダニエルが　みた　こと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8920" y="1700808"/>
            <a:ext cx="5699264" cy="1008112"/>
          </a:xfrm>
          <a:prstGeom prst="roundRect">
            <a:avLst/>
          </a:prstGeom>
          <a:solidFill>
            <a:srgbClr val="7E33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ししの　あな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6:10 - 22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53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08050"/>
            <a:ext cx="128984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えいこう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89962" y="1830562"/>
            <a:ext cx="5838222" cy="1152128"/>
          </a:xfrm>
          <a:prstGeom prst="roundRect">
            <a:avLst/>
          </a:prstGeom>
          <a:solidFill>
            <a:srgbClr val="FFA7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うったえた　ものの　し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</a:t>
            </a:r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6:24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09176" y="3256460"/>
            <a:ext cx="4522864" cy="1152128"/>
          </a:xfrm>
          <a:prstGeom prst="roundRect">
            <a:avLst/>
          </a:prstGeom>
          <a:solidFill>
            <a:srgbClr val="FF2F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　ぶんしょ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</a:t>
            </a:r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6:25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09176" y="4710882"/>
            <a:ext cx="6971136" cy="1152128"/>
          </a:xfrm>
          <a:prstGeom prst="roundRect">
            <a:avLst/>
          </a:prstGeom>
          <a:solidFill>
            <a:srgbClr val="8E008E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クロスおうの　ときまで　さかえる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</a:t>
            </a:r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6:28</a:t>
            </a:r>
          </a:p>
        </p:txBody>
      </p:sp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등호 1"/>
          <p:cNvSpPr/>
          <p:nvPr/>
        </p:nvSpPr>
        <p:spPr>
          <a:xfrm>
            <a:off x="4716016" y="2340522"/>
            <a:ext cx="1388040" cy="1522492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23528" y="1783372"/>
            <a:ext cx="4248472" cy="2787002"/>
          </a:xfrm>
          <a:prstGeom prst="roundRect">
            <a:avLst/>
          </a:prstGeom>
          <a:solidFill>
            <a:srgbClr val="92D050"/>
          </a:solidFill>
          <a:ln>
            <a:solidFill>
              <a:srgbClr val="FFA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>
                <a:solidFill>
                  <a:schemeClr val="tx1"/>
                </a:solidFill>
                <a:effectLst>
                  <a:outerShdw blurRad="50800" dist="88900" dir="2700000" algn="tl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</a:t>
            </a:r>
            <a:endParaRPr lang="en-US" altLang="ja-JP" sz="7200" b="1" dirty="0">
              <a:solidFill>
                <a:schemeClr val="tx1"/>
              </a:solidFill>
              <a:effectLst>
                <a:outerShdw blurRad="50800" dist="88900" dir="2700000" algn="tl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7200" b="1" dirty="0">
                <a:solidFill>
                  <a:schemeClr val="tx1"/>
                </a:solidFill>
                <a:effectLst>
                  <a:outerShdw blurRad="50800" dist="88900" dir="2700000" algn="tl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じょうたい</a:t>
            </a:r>
            <a:endParaRPr lang="ko-KR" altLang="en-US" sz="7200" b="1" dirty="0">
              <a:solidFill>
                <a:schemeClr val="tx1"/>
              </a:solidFill>
              <a:effectLst>
                <a:outerShdw blurRad="50800" dist="88900" dir="2700000" algn="tl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289905" y="908720"/>
            <a:ext cx="2602575" cy="4260880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2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 descr="C:\Users\Administrator\Desktop\바탕화면\학원복음화\자료\그림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68" y="1300237"/>
            <a:ext cx="3073733" cy="37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ダニエルが　あらかじめ　みた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998766375B56A114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957" y="0"/>
            <a:ext cx="10059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1629720" y="26861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237   5</a:t>
            </a: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せんしゅぞく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3722807" y="134172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943631" y="1965720"/>
            <a:ext cx="2412735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じくう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3722806" y="2905676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665724" y="3602546"/>
            <a:ext cx="4896544" cy="129614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みざ</a:t>
            </a:r>
            <a:endParaRPr lang="en-US" altLang="ko-KR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  <a:p>
            <a:pPr lvl="0" algn="ctr"/>
            <a:r>
              <a:rPr lang="en-US" altLang="ko-KR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Trinity + </a:t>
            </a:r>
            <a:r>
              <a:rPr lang="ja-JP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みぶん</a:t>
            </a:r>
            <a:r>
              <a:rPr lang="ko-KR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 </a:t>
            </a:r>
            <a:r>
              <a:rPr lang="en-US" altLang="ko-KR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+ </a:t>
            </a:r>
            <a:r>
              <a:rPr lang="ja-JP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けんい</a:t>
            </a:r>
            <a:endParaRPr lang="ko-KR" altLang="en-US" sz="28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3686804" y="5114714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177892" y="5839759"/>
            <a:ext cx="1872208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みち</a:t>
            </a:r>
            <a:endParaRPr lang="ko-KR" altLang="en-US" sz="38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바탕화면\학원복음화\자료\RT7\다니엘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いやし</a:t>
            </a: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(</a:t>
            </a: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せいしん</a:t>
            </a: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かんがえ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こころ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のう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</a:p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たましい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みざ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しずけさ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へいあん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</a:p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こきゅう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しゅうちゅう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23827" y="5792864"/>
            <a:ext cx="3528392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いちにち</a:t>
            </a:r>
            <a:r>
              <a:rPr lang="ko-KR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 </a:t>
            </a:r>
            <a:r>
              <a:rPr lang="en-US" altLang="ko-KR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5</a:t>
            </a:r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ふん</a:t>
            </a:r>
            <a:endParaRPr lang="en-US" altLang="ja-JP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しゅうちゅう</a:t>
            </a:r>
            <a:endParaRPr lang="ko-KR" altLang="en-US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8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サミット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タイム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(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しせい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うつわ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)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24(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ちから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しあわせ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789801" y="5807668"/>
            <a:ext cx="3924437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こたえ</a:t>
            </a:r>
            <a:r>
              <a:rPr lang="en-US" altLang="ko-KR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/25/</a:t>
            </a:r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えいえん</a:t>
            </a:r>
            <a:endParaRPr lang="ko-KR" altLang="en-US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1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519" y="1214606"/>
            <a:ext cx="50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あいたところ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5067" y="2249510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すてられた　ところです！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7" y="3110934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しにゆく　ところです！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5067" y="3944836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だれも　いかない　ところです！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だれも　しらない　こたえの　げんば　です！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957375" y="1087702"/>
            <a:ext cx="2843808" cy="1323987"/>
          </a:xfrm>
          <a:prstGeom prst="wedgeRoundRectCallout">
            <a:avLst>
              <a:gd name="adj1" fmla="val -81871"/>
              <a:gd name="adj2" fmla="val -14509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ふくいんを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きいていない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５せんしゅぞく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261" y="1876091"/>
            <a:ext cx="7766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5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ふんの　しゅくふく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あじわおう！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816" y="3670343"/>
            <a:ext cx="72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ねるまえに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5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　しゅうちゅう！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787487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あさに　おきて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5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　しゅうちゅう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!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932040" y="137884"/>
            <a:ext cx="4065146" cy="1529000"/>
          </a:xfrm>
          <a:prstGeom prst="wedgeRoundRectCallout">
            <a:avLst>
              <a:gd name="adj1" fmla="val -60553"/>
              <a:gd name="adj2" fmla="val 65020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こうだんの　みことば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いのりのてちょう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3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りゆう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ダニ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1:8 - 9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700808"/>
            <a:ext cx="4968552" cy="100811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イスラエル　めつぼうの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　りゆう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527150"/>
            <a:ext cx="8748464" cy="5343284"/>
            <a:chOff x="-324544" y="1229941"/>
            <a:chExt cx="7635650" cy="5402312"/>
          </a:xfrm>
        </p:grpSpPr>
        <p:pic>
          <p:nvPicPr>
            <p:cNvPr id="17" name="Picture 7" descr="D:\My Pictures\1학원복음화\2-14이사야\이사야 포로 강대국 전쟁 속국 노예 멸망 재앙 전쟁 복사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324544" y="2276872"/>
              <a:ext cx="5731048" cy="4355381"/>
            </a:xfrm>
            <a:prstGeom prst="rect">
              <a:avLst/>
            </a:prstGeom>
            <a:noFill/>
          </p:spPr>
        </p:pic>
        <p:pic>
          <p:nvPicPr>
            <p:cNvPr id="18" name="Picture 6" descr="D:\My Pictures\1학원복음화\2-14이사야\이사야 렘넌트 그루터기 미래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4819" y="1229941"/>
              <a:ext cx="1936287" cy="20938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りゆう</a:t>
            </a:r>
            <a:r>
              <a:rPr kumimoji="0" lang="ko-KR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j-cs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j-cs"/>
              </a:rPr>
              <a:t>– </a:t>
            </a:r>
            <a:r>
              <a:rPr kumimoji="0" lang="ja-JP" altLang="en-US" sz="36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ダニ</a:t>
            </a:r>
            <a:r>
              <a:rPr kumimoji="0" lang="ko-KR" altLang="en-US" sz="36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1:8 - 9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10132" y="1628800"/>
            <a:ext cx="4193916" cy="100811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しんでん　はかいの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りゆう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7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6696744" cy="424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りゆう</a:t>
            </a:r>
            <a:r>
              <a:rPr kumimoji="0" lang="ko-KR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j-cs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j-cs"/>
              </a:rPr>
              <a:t>– </a:t>
            </a:r>
            <a:r>
              <a:rPr kumimoji="0" lang="ja-JP" altLang="en-US" sz="36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ダニ</a:t>
            </a:r>
            <a:r>
              <a:rPr kumimoji="0" lang="ko-KR" altLang="en-US" sz="36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1:8 - 9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10132" y="1649325"/>
            <a:ext cx="3257811" cy="100811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ほりょに　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なった　りゆう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7" name="Picture 4" descr="D:\My Pictures\1학원복음화\2-14이사야\크기변환_이사야 포로 강대국 전쟁 속국 노예 멸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100690" cy="5048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95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30809</TotalTime>
  <Words>393</Words>
  <Application>Microsoft Office PowerPoint</Application>
  <PresentationFormat>画面に合わせる (4:3)</PresentationFormat>
  <Paragraphs>81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HY견고딕</vt:lpstr>
      <vt:lpstr>HY헤드라인M</vt:lpstr>
      <vt:lpstr>HY강M</vt:lpstr>
      <vt:lpstr>HY동녘B</vt:lpstr>
      <vt:lpstr>HY울릉도B</vt:lpstr>
      <vt:lpstr>맑은 고딕</vt:lpstr>
      <vt:lpstr>ＭＳ Ｐゴシック</vt:lpstr>
      <vt:lpstr>Arial</vt:lpstr>
      <vt:lpstr>Office 테마</vt:lpstr>
      <vt:lpstr>ダニエルが　 あらかじめ　みたこと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りゆう – ダニ 1:8 - 9</vt:lpstr>
      <vt:lpstr> 1.りゆう – ダニ 1:8 - 9</vt:lpstr>
      <vt:lpstr> 1.りゆう – ダニ 1:8 - 9</vt:lpstr>
      <vt:lpstr> 2. ダニエルが　みた　こと</vt:lpstr>
      <vt:lpstr> 2. ダニエルが　みた　こと</vt:lpstr>
      <vt:lpstr> 3. かみさまの　えいこう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795</cp:revision>
  <dcterms:created xsi:type="dcterms:W3CDTF">2019-04-04T19:07:56Z</dcterms:created>
  <dcterms:modified xsi:type="dcterms:W3CDTF">2021-02-19T03:53:36Z</dcterms:modified>
</cp:coreProperties>
</file>