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546" r:id="rId3"/>
    <p:sldId id="566" r:id="rId4"/>
    <p:sldId id="567" r:id="rId5"/>
    <p:sldId id="576" r:id="rId6"/>
    <p:sldId id="577" r:id="rId7"/>
    <p:sldId id="565" r:id="rId8"/>
    <p:sldId id="568" r:id="rId9"/>
    <p:sldId id="564" r:id="rId10"/>
    <p:sldId id="552" r:id="rId11"/>
    <p:sldId id="57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8E"/>
    <a:srgbClr val="FF2FFF"/>
    <a:srgbClr val="009900"/>
    <a:srgbClr val="FFA86D"/>
    <a:srgbClr val="4FD1FF"/>
    <a:srgbClr val="7E3300"/>
    <a:srgbClr val="FF9D5B"/>
    <a:srgbClr val="002E5C"/>
    <a:srgbClr val="003D7A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8561" autoAdjust="0"/>
  </p:normalViewPr>
  <p:slideViewPr>
    <p:cSldViewPr>
      <p:cViewPr varScale="1">
        <p:scale>
          <a:sx n="58" d="100"/>
          <a:sy n="58" d="100"/>
        </p:scale>
        <p:origin x="11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9512" y="2941390"/>
            <a:ext cx="4932040" cy="1515942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6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エステル</a:t>
            </a:r>
            <a:r>
              <a:rPr lang="ko-KR" altLang="en-US" sz="6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6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2:10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4" name="Picture 8" descr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01134"/>
            <a:ext cx="1944216" cy="47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21251875-16A7-408A-9D65-3CEA6C746E3F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エステルが　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みたこと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등호 1"/>
          <p:cNvSpPr/>
          <p:nvPr/>
        </p:nvSpPr>
        <p:spPr>
          <a:xfrm>
            <a:off x="4716016" y="2340522"/>
            <a:ext cx="1388040" cy="1522492"/>
          </a:xfrm>
          <a:prstGeom prst="mathEqua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23528" y="1783372"/>
            <a:ext cx="4248472" cy="2787002"/>
          </a:xfrm>
          <a:prstGeom prst="roundRect">
            <a:avLst/>
          </a:prstGeom>
          <a:solidFill>
            <a:srgbClr val="92D050"/>
          </a:solidFill>
          <a:ln>
            <a:solidFill>
              <a:srgbClr val="FFA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dirty="0">
                <a:solidFill>
                  <a:schemeClr val="tx1"/>
                </a:solidFill>
                <a:effectLst>
                  <a:outerShdw blurRad="50800" dist="88900" dir="2700000" algn="tl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</a:t>
            </a:r>
            <a:endParaRPr lang="en-US" altLang="ja-JP" sz="7200" b="1" dirty="0">
              <a:solidFill>
                <a:schemeClr val="tx1"/>
              </a:solidFill>
              <a:effectLst>
                <a:outerShdw blurRad="50800" dist="88900" dir="2700000" algn="tl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7200" b="1" dirty="0">
                <a:solidFill>
                  <a:schemeClr val="tx1"/>
                </a:solidFill>
                <a:effectLst>
                  <a:outerShdw blurRad="50800" dist="88900" dir="2700000" algn="tl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じょうたい</a:t>
            </a:r>
            <a:endParaRPr lang="ko-KR" altLang="en-US" sz="7200" b="1" dirty="0">
              <a:solidFill>
                <a:schemeClr val="tx1"/>
              </a:solidFill>
              <a:effectLst>
                <a:outerShdw blurRad="50800" dist="88900" dir="2700000" algn="tl" rotWithShape="0">
                  <a:schemeClr val="bg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104057" y="908720"/>
            <a:ext cx="2788424" cy="4260880"/>
          </a:xfrm>
          <a:prstGeom prst="round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</a:t>
            </a:r>
            <a:endParaRPr lang="ko-KR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エステルが　あらかじめ　みた　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みことばを　にぎって　わたしが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かみさまに　いのりぶんを　かこう！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교회문제ps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91" y="2905676"/>
            <a:ext cx="4294471" cy="368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모서리가 둥근 직사각형 2">
            <a:extLst>
              <a:ext uri="{FF2B5EF4-FFF2-40B4-BE49-F238E27FC236}">
                <a16:creationId xmlns:a16="http://schemas.microsoft.com/office/drawing/2014/main" id="{A7117303-3D3D-4ACB-B5D4-ABCF8BE11001}"/>
              </a:ext>
            </a:extLst>
          </p:cNvPr>
          <p:cNvSpPr/>
          <p:nvPr/>
        </p:nvSpPr>
        <p:spPr>
          <a:xfrm>
            <a:off x="1629720" y="26861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237   5</a:t>
            </a: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せんしゅぞく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아래쪽 화살표 3">
            <a:extLst>
              <a:ext uri="{FF2B5EF4-FFF2-40B4-BE49-F238E27FC236}">
                <a16:creationId xmlns:a16="http://schemas.microsoft.com/office/drawing/2014/main" id="{A81989AE-57FA-44D1-94AA-CB4A41D30F08}"/>
              </a:ext>
            </a:extLst>
          </p:cNvPr>
          <p:cNvSpPr/>
          <p:nvPr/>
        </p:nvSpPr>
        <p:spPr>
          <a:xfrm>
            <a:off x="3722807" y="134172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4">
            <a:extLst>
              <a:ext uri="{FF2B5EF4-FFF2-40B4-BE49-F238E27FC236}">
                <a16:creationId xmlns:a16="http://schemas.microsoft.com/office/drawing/2014/main" id="{C05B473B-E6B7-40A7-80CB-CA8DAD46A54C}"/>
              </a:ext>
            </a:extLst>
          </p:cNvPr>
          <p:cNvSpPr/>
          <p:nvPr/>
        </p:nvSpPr>
        <p:spPr>
          <a:xfrm>
            <a:off x="2943631" y="1965720"/>
            <a:ext cx="2412735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じくう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16" name="아래쪽 화살표 7">
            <a:extLst>
              <a:ext uri="{FF2B5EF4-FFF2-40B4-BE49-F238E27FC236}">
                <a16:creationId xmlns:a16="http://schemas.microsoft.com/office/drawing/2014/main" id="{1BC0BE9A-7D18-4539-81A7-CD96B0F95843}"/>
              </a:ext>
            </a:extLst>
          </p:cNvPr>
          <p:cNvSpPr/>
          <p:nvPr/>
        </p:nvSpPr>
        <p:spPr>
          <a:xfrm>
            <a:off x="3722806" y="2905676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9">
            <a:extLst>
              <a:ext uri="{FF2B5EF4-FFF2-40B4-BE49-F238E27FC236}">
                <a16:creationId xmlns:a16="http://schemas.microsoft.com/office/drawing/2014/main" id="{DC66CD01-865B-46F6-A1AA-1526CA595223}"/>
              </a:ext>
            </a:extLst>
          </p:cNvPr>
          <p:cNvSpPr/>
          <p:nvPr/>
        </p:nvSpPr>
        <p:spPr>
          <a:xfrm>
            <a:off x="1665724" y="3602546"/>
            <a:ext cx="4896544" cy="129614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みざ</a:t>
            </a:r>
            <a:endParaRPr lang="en-US" altLang="ko-KR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  <a:p>
            <a:pPr lvl="0" algn="ctr"/>
            <a:r>
              <a:rPr lang="en-US" altLang="ko-KR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Trinity + </a:t>
            </a:r>
            <a:r>
              <a:rPr lang="ja-JP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みぶん</a:t>
            </a:r>
            <a:r>
              <a:rPr lang="ko-KR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 </a:t>
            </a:r>
            <a:r>
              <a:rPr lang="en-US" altLang="ko-KR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+ </a:t>
            </a:r>
            <a:r>
              <a:rPr lang="ja-JP" altLang="en-US" sz="2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けんい</a:t>
            </a:r>
            <a:endParaRPr lang="ko-KR" altLang="en-US" sz="28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18" name="아래쪽 화살표 10">
            <a:extLst>
              <a:ext uri="{FF2B5EF4-FFF2-40B4-BE49-F238E27FC236}">
                <a16:creationId xmlns:a16="http://schemas.microsoft.com/office/drawing/2014/main" id="{9457F6E7-8F63-47E7-9618-155711DD09C8}"/>
              </a:ext>
            </a:extLst>
          </p:cNvPr>
          <p:cNvSpPr/>
          <p:nvPr/>
        </p:nvSpPr>
        <p:spPr>
          <a:xfrm>
            <a:off x="3686804" y="5114714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1">
            <a:extLst>
              <a:ext uri="{FF2B5EF4-FFF2-40B4-BE49-F238E27FC236}">
                <a16:creationId xmlns:a16="http://schemas.microsoft.com/office/drawing/2014/main" id="{7F737C4C-A439-4A66-9A78-F5F1957BBAD1}"/>
              </a:ext>
            </a:extLst>
          </p:cNvPr>
          <p:cNvSpPr/>
          <p:nvPr/>
        </p:nvSpPr>
        <p:spPr>
          <a:xfrm>
            <a:off x="3177892" y="5839759"/>
            <a:ext cx="1872208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8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みち</a:t>
            </a:r>
            <a:endParaRPr lang="ko-KR" altLang="en-US" sz="38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에스더3_학복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38" y="-1248684"/>
            <a:ext cx="8111330" cy="8110720"/>
          </a:xfrm>
          <a:prstGeom prst="rect">
            <a:avLst/>
          </a:prstGeom>
          <a:noFill/>
          <a:ln>
            <a:noFill/>
          </a:ln>
          <a:effectLst>
            <a:outerShdw blurRad="76200" dist="112540" dir="18774563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" name="모서리가 둥근 직사각형 2">
            <a:extLst>
              <a:ext uri="{FF2B5EF4-FFF2-40B4-BE49-F238E27FC236}">
                <a16:creationId xmlns:a16="http://schemas.microsoft.com/office/drawing/2014/main" id="{4FA068EC-777D-47F1-997F-2A5650EDE97B}"/>
              </a:ext>
            </a:extLst>
          </p:cNvPr>
          <p:cNvSpPr/>
          <p:nvPr/>
        </p:nvSpPr>
        <p:spPr>
          <a:xfrm>
            <a:off x="2267744" y="239080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いやし</a:t>
            </a:r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(</a:t>
            </a:r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せいしん</a:t>
            </a:r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아래쪽 화살표 3">
            <a:extLst>
              <a:ext uri="{FF2B5EF4-FFF2-40B4-BE49-F238E27FC236}">
                <a16:creationId xmlns:a16="http://schemas.microsoft.com/office/drawing/2014/main" id="{F31F7AAD-4C7D-4196-9C73-B8BA50BB8CBC}"/>
              </a:ext>
            </a:extLst>
          </p:cNvPr>
          <p:cNvSpPr/>
          <p:nvPr/>
        </p:nvSpPr>
        <p:spPr>
          <a:xfrm>
            <a:off x="4360831" y="1312190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4">
            <a:extLst>
              <a:ext uri="{FF2B5EF4-FFF2-40B4-BE49-F238E27FC236}">
                <a16:creationId xmlns:a16="http://schemas.microsoft.com/office/drawing/2014/main" id="{7202D043-5444-4300-A1A6-9F0B5B378746}"/>
              </a:ext>
            </a:extLst>
          </p:cNvPr>
          <p:cNvSpPr/>
          <p:nvPr/>
        </p:nvSpPr>
        <p:spPr>
          <a:xfrm>
            <a:off x="2304266" y="2047236"/>
            <a:ext cx="4968551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かんがえ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こころ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のう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</a:p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たましい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みざ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16" name="아래쪽 화살표 7">
            <a:extLst>
              <a:ext uri="{FF2B5EF4-FFF2-40B4-BE49-F238E27FC236}">
                <a16:creationId xmlns:a16="http://schemas.microsoft.com/office/drawing/2014/main" id="{6DE45EED-58F4-4712-8162-2B7B503F81DC}"/>
              </a:ext>
            </a:extLst>
          </p:cNvPr>
          <p:cNvSpPr/>
          <p:nvPr/>
        </p:nvSpPr>
        <p:spPr>
          <a:xfrm>
            <a:off x="4361349" y="3109185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9">
            <a:extLst>
              <a:ext uri="{FF2B5EF4-FFF2-40B4-BE49-F238E27FC236}">
                <a16:creationId xmlns:a16="http://schemas.microsoft.com/office/drawing/2014/main" id="{778B892D-2D03-456B-A825-4D8BB77FD5A6}"/>
              </a:ext>
            </a:extLst>
          </p:cNvPr>
          <p:cNvSpPr/>
          <p:nvPr/>
        </p:nvSpPr>
        <p:spPr>
          <a:xfrm>
            <a:off x="2340269" y="3861048"/>
            <a:ext cx="4896544" cy="93610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しずけさ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へいあん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</a:p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こきゅう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しゅうちゅう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18" name="아래쪽 화살표 10">
            <a:extLst>
              <a:ext uri="{FF2B5EF4-FFF2-40B4-BE49-F238E27FC236}">
                <a16:creationId xmlns:a16="http://schemas.microsoft.com/office/drawing/2014/main" id="{176F757C-1907-4A90-95E8-DFF14CC97734}"/>
              </a:ext>
            </a:extLst>
          </p:cNvPr>
          <p:cNvSpPr/>
          <p:nvPr/>
        </p:nvSpPr>
        <p:spPr>
          <a:xfrm>
            <a:off x="4361349" y="5132229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1">
            <a:extLst>
              <a:ext uri="{FF2B5EF4-FFF2-40B4-BE49-F238E27FC236}">
                <a16:creationId xmlns:a16="http://schemas.microsoft.com/office/drawing/2014/main" id="{AD239C1D-6133-418B-8AC7-D9E061ACD686}"/>
              </a:ext>
            </a:extLst>
          </p:cNvPr>
          <p:cNvSpPr/>
          <p:nvPr/>
        </p:nvSpPr>
        <p:spPr>
          <a:xfrm>
            <a:off x="3023827" y="5792864"/>
            <a:ext cx="3528392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いちにち</a:t>
            </a:r>
            <a:r>
              <a:rPr lang="ko-KR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 </a:t>
            </a:r>
            <a:r>
              <a:rPr lang="en-US" altLang="ko-KR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5</a:t>
            </a:r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ふん</a:t>
            </a:r>
            <a:endParaRPr lang="en-US" altLang="ja-JP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しゅうちゅう</a:t>
            </a:r>
            <a:endParaRPr lang="ko-KR" altLang="en-US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9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asted-image-sma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8" descr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98389"/>
            <a:ext cx="1588451" cy="389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모서리가 둥근 직사각형 2">
            <a:extLst>
              <a:ext uri="{FF2B5EF4-FFF2-40B4-BE49-F238E27FC236}">
                <a16:creationId xmlns:a16="http://schemas.microsoft.com/office/drawing/2014/main" id="{AA0AB971-03CC-4455-9711-577E35D06296}"/>
              </a:ext>
            </a:extLst>
          </p:cNvPr>
          <p:cNvSpPr/>
          <p:nvPr/>
        </p:nvSpPr>
        <p:spPr>
          <a:xfrm>
            <a:off x="395536" y="260648"/>
            <a:ext cx="4968552" cy="813656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サミット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아래쪽 화살표 3">
            <a:extLst>
              <a:ext uri="{FF2B5EF4-FFF2-40B4-BE49-F238E27FC236}">
                <a16:creationId xmlns:a16="http://schemas.microsoft.com/office/drawing/2014/main" id="{6BECBD71-6DB5-4DDE-8F2D-A1423ACA87D5}"/>
              </a:ext>
            </a:extLst>
          </p:cNvPr>
          <p:cNvSpPr/>
          <p:nvPr/>
        </p:nvSpPr>
        <p:spPr>
          <a:xfrm>
            <a:off x="2488623" y="1333758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4">
            <a:extLst>
              <a:ext uri="{FF2B5EF4-FFF2-40B4-BE49-F238E27FC236}">
                <a16:creationId xmlns:a16="http://schemas.microsoft.com/office/drawing/2014/main" id="{697B63AF-1A66-4615-8635-5E704E948C2C}"/>
              </a:ext>
            </a:extLst>
          </p:cNvPr>
          <p:cNvSpPr/>
          <p:nvPr/>
        </p:nvSpPr>
        <p:spPr>
          <a:xfrm>
            <a:off x="432058" y="2068804"/>
            <a:ext cx="4968551" cy="844738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タイム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(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しせい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うつわ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)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  <p:sp>
        <p:nvSpPr>
          <p:cNvPr id="18" name="아래쪽 화살표 7">
            <a:extLst>
              <a:ext uri="{FF2B5EF4-FFF2-40B4-BE49-F238E27FC236}">
                <a16:creationId xmlns:a16="http://schemas.microsoft.com/office/drawing/2014/main" id="{743CADA0-03A9-4CCC-B7D6-45276459D481}"/>
              </a:ext>
            </a:extLst>
          </p:cNvPr>
          <p:cNvSpPr/>
          <p:nvPr/>
        </p:nvSpPr>
        <p:spPr>
          <a:xfrm>
            <a:off x="2489141" y="3130753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9">
            <a:extLst>
              <a:ext uri="{FF2B5EF4-FFF2-40B4-BE49-F238E27FC236}">
                <a16:creationId xmlns:a16="http://schemas.microsoft.com/office/drawing/2014/main" id="{0B4807EA-1E65-4017-ACC8-9CA3B5FA9A5B}"/>
              </a:ext>
            </a:extLst>
          </p:cNvPr>
          <p:cNvSpPr/>
          <p:nvPr/>
        </p:nvSpPr>
        <p:spPr>
          <a:xfrm>
            <a:off x="468061" y="3882616"/>
            <a:ext cx="4896544" cy="936104"/>
          </a:xfrm>
          <a:prstGeom prst="round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24(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ちから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</a:t>
            </a:r>
            <a:r>
              <a:rPr lang="ja-JP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しあわせ</a:t>
            </a:r>
            <a:r>
              <a:rPr lang="en-US" altLang="ko-KR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아래쪽 화살표 10">
            <a:extLst>
              <a:ext uri="{FF2B5EF4-FFF2-40B4-BE49-F238E27FC236}">
                <a16:creationId xmlns:a16="http://schemas.microsoft.com/office/drawing/2014/main" id="{6AFD2695-A5A6-4CA5-A871-0305676ED324}"/>
              </a:ext>
            </a:extLst>
          </p:cNvPr>
          <p:cNvSpPr/>
          <p:nvPr/>
        </p:nvSpPr>
        <p:spPr>
          <a:xfrm>
            <a:off x="2489141" y="5153797"/>
            <a:ext cx="854384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1">
            <a:extLst>
              <a:ext uri="{FF2B5EF4-FFF2-40B4-BE49-F238E27FC236}">
                <a16:creationId xmlns:a16="http://schemas.microsoft.com/office/drawing/2014/main" id="{0AD404DA-8E50-47C5-8A3A-80190B264390}"/>
              </a:ext>
            </a:extLst>
          </p:cNvPr>
          <p:cNvSpPr/>
          <p:nvPr/>
        </p:nvSpPr>
        <p:spPr>
          <a:xfrm>
            <a:off x="917593" y="5829236"/>
            <a:ext cx="3924437" cy="864096"/>
          </a:xfrm>
          <a:prstGeom prst="roundRect">
            <a:avLst/>
          </a:prstGeom>
          <a:solidFill>
            <a:srgbClr val="00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こたえ</a:t>
            </a:r>
            <a:r>
              <a:rPr lang="en-US" altLang="ko-KR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34" charset="-127"/>
              </a:rPr>
              <a:t>/25/</a:t>
            </a:r>
            <a:r>
              <a:rPr lang="ja-JP" altLang="en-US" sz="3600" b="1" spc="-2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えいえん</a:t>
            </a:r>
            <a:endParaRPr lang="ko-KR" altLang="en-US" sz="3600" b="1" spc="-2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92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519" y="1214606"/>
            <a:ext cx="50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 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あいたところ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5067" y="2249510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すてられた　ところです！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067" y="3110934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しにゆく　ところです！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5067" y="3944836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だれも　いかない　ところです！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85184"/>
            <a:ext cx="85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だれも　しらない　こたえの　げんば　です！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5957375" y="1087702"/>
            <a:ext cx="2843808" cy="1323987"/>
          </a:xfrm>
          <a:prstGeom prst="wedgeRoundRectCallout">
            <a:avLst>
              <a:gd name="adj1" fmla="val -81871"/>
              <a:gd name="adj2" fmla="val -14509"/>
              <a:gd name="adj3" fmla="val 16667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ふくいんを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きいていない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５せんしゅぞく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7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261" y="1876091"/>
            <a:ext cx="7766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-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5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ふんの　しゅくふく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あじわおう！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816" y="3670343"/>
            <a:ext cx="728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ねるまえに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5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ふん　しゅうちゅう！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787487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あさに　おきて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5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ふん　しゅうちゅう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t>!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932040" y="137884"/>
            <a:ext cx="4065146" cy="1529000"/>
          </a:xfrm>
          <a:prstGeom prst="wedgeRoundRectCallout">
            <a:avLst>
              <a:gd name="adj1" fmla="val -60553"/>
              <a:gd name="adj2" fmla="val 65020"/>
              <a:gd name="adj3" fmla="val 16667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こうだんの　みことば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いのりのてちょう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3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2:10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1700808"/>
            <a:ext cx="5616624" cy="100811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くにを　ほろぼす　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えんかいと　ワシュティ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39552" y="2996952"/>
            <a:ext cx="4176464" cy="100811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おうひに　なった</a:t>
            </a:r>
            <a:endParaRPr lang="en-US" altLang="ja-JP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エステル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9552" y="4293096"/>
            <a:ext cx="4176464" cy="100811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エステルの　しめい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15" name="Picture 2" descr="귀부인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19" y="1979460"/>
            <a:ext cx="2284365" cy="462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1255"/>
            <a:ext cx="9144000" cy="88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わるい　ものの　いんぼう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1682084"/>
            <a:ext cx="5544616" cy="1008112"/>
          </a:xfrm>
          <a:prstGeom prst="roundRect">
            <a:avLst/>
          </a:prstGeom>
          <a:solidFill>
            <a:srgbClr val="FF9D5B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ハマンの　けいかく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en-US" altLang="ko-K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  <a:p>
            <a:pPr fontAlgn="base"/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3:1-11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9552" y="3158668"/>
            <a:ext cx="6120680" cy="1008112"/>
          </a:xfrm>
          <a:prstGeom prst="roundRect">
            <a:avLst/>
          </a:prstGeom>
          <a:solidFill>
            <a:srgbClr val="E65D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エステルの　かくご</a:t>
            </a:r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en-US" altLang="ko-K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  <a:p>
            <a:pPr fontAlgn="base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4:15-16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4603439"/>
            <a:ext cx="5544616" cy="1008112"/>
          </a:xfrm>
          <a:prstGeom prst="roundRect">
            <a:avLst/>
          </a:prstGeom>
          <a:solidFill>
            <a:srgbClr val="7E33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ハマンの　し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en-US" altLang="ko-K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  <a:p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7:1-10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8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 descr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124744"/>
            <a:ext cx="9151938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6" descr="pasted-ima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2749" y="1436273"/>
            <a:ext cx="3930563" cy="5914496"/>
          </a:xfrm>
          <a:prstGeom prst="rect">
            <a:avLst/>
          </a:prstGeom>
          <a:noFill/>
          <a:ln>
            <a:noFill/>
          </a:ln>
          <a:effectLst>
            <a:outerShdw blurRad="76200" dist="195003" dir="9970289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おうの　ぶんしょ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115616" y="1832324"/>
            <a:ext cx="6990350" cy="1152128"/>
          </a:xfrm>
          <a:prstGeom prst="roundRect">
            <a:avLst/>
          </a:prstGeom>
          <a:solidFill>
            <a:srgbClr val="FFA7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ハマンの　どうろうしゃ　まっさつ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lang="en-US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9:1-16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115616" y="3241393"/>
            <a:ext cx="4306840" cy="1152128"/>
          </a:xfrm>
          <a:prstGeom prst="roundRect">
            <a:avLst/>
          </a:prstGeom>
          <a:solidFill>
            <a:srgbClr val="FF2F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えんかい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lang="ko-KR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 </a:t>
            </a:r>
            <a:r>
              <a:rPr lang="en-US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9:17-19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15616" y="4712644"/>
            <a:ext cx="4666880" cy="1152128"/>
          </a:xfrm>
          <a:prstGeom prst="roundRect">
            <a:avLst/>
          </a:prstGeom>
          <a:solidFill>
            <a:srgbClr val="8E008E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プリムの　ひ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ja-JP" alt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ko-KR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lang="ko-KR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 </a:t>
            </a:r>
            <a:r>
              <a:rPr lang="en-US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9:20-32</a:t>
            </a:r>
          </a:p>
        </p:txBody>
      </p:sp>
    </p:spTree>
    <p:extLst>
      <p:ext uri="{BB962C8B-B14F-4D97-AF65-F5344CB8AC3E}">
        <p14:creationId xmlns:p14="http://schemas.microsoft.com/office/powerpoint/2010/main" val="13764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30841</TotalTime>
  <Words>349</Words>
  <Application>Microsoft Office PowerPoint</Application>
  <PresentationFormat>画面に合わせる (4:3)</PresentationFormat>
  <Paragraphs>74</Paragraphs>
  <Slides>11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エステル 2:10 </vt:lpstr>
      <vt:lpstr> 2. わるい　ものの　いんぼう</vt:lpstr>
      <vt:lpstr> 3. おうの　ぶんしょ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799</cp:revision>
  <dcterms:created xsi:type="dcterms:W3CDTF">2019-04-04T19:07:56Z</dcterms:created>
  <dcterms:modified xsi:type="dcterms:W3CDTF">2021-02-27T04:07:00Z</dcterms:modified>
</cp:coreProperties>
</file>