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570" r:id="rId3"/>
    <p:sldId id="565" r:id="rId4"/>
    <p:sldId id="568" r:id="rId5"/>
    <p:sldId id="564" r:id="rId6"/>
    <p:sldId id="571" r:id="rId7"/>
    <p:sldId id="572" r:id="rId8"/>
    <p:sldId id="573" r:id="rId9"/>
    <p:sldId id="552" r:id="rId10"/>
    <p:sldId id="578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FF2FFF"/>
    <a:srgbClr val="435422"/>
    <a:srgbClr val="504E00"/>
    <a:srgbClr val="C4BF00"/>
    <a:srgbClr val="D7D200"/>
    <a:srgbClr val="8E008E"/>
    <a:srgbClr val="FFA86D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12" autoAdjust="0"/>
    <p:restoredTop sz="87230" autoAdjust="0"/>
  </p:normalViewPr>
  <p:slideViewPr>
    <p:cSldViewPr>
      <p:cViewPr varScale="1">
        <p:scale>
          <a:sx n="92" d="100"/>
          <a:sy n="92" d="100"/>
        </p:scale>
        <p:origin x="14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5CACF-9A63-4CC0-818C-575481BEA9FE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8C0E49AE-3D70-4E5A-9CA5-4AE81EF52210}">
      <dgm:prSet/>
      <dgm:spPr/>
      <dgm:t>
        <a:bodyPr/>
        <a:lstStyle/>
        <a:p>
          <a:pPr rtl="0" latinLnBrk="1"/>
          <a:r>
            <a:rPr lang="ja-JP" altLang="en-US" b="1" dirty="0"/>
            <a:t>イエスが</a:t>
          </a:r>
          <a:endParaRPr lang="en-US" altLang="ja-JP" b="1" dirty="0"/>
        </a:p>
        <a:p>
          <a:pPr rtl="0" latinLnBrk="1"/>
          <a:r>
            <a:rPr lang="ja-JP" altLang="en-US" b="1" dirty="0"/>
            <a:t>キリスト</a:t>
          </a:r>
          <a:endParaRPr lang="ko-KR" dirty="0"/>
        </a:p>
      </dgm:t>
    </dgm:pt>
    <dgm:pt modelId="{5EBDF512-8493-48BC-AB56-2E6C77BBE7D1}" type="parTrans" cxnId="{046F0ED7-6CCF-4BFF-90C7-D2D533BFB9BD}">
      <dgm:prSet/>
      <dgm:spPr/>
      <dgm:t>
        <a:bodyPr/>
        <a:lstStyle/>
        <a:p>
          <a:pPr latinLnBrk="1"/>
          <a:endParaRPr lang="ko-KR" altLang="en-US"/>
        </a:p>
      </dgm:t>
    </dgm:pt>
    <dgm:pt modelId="{3A8E9F98-9FA3-4868-A32D-6F530D5D5C62}" type="sibTrans" cxnId="{046F0ED7-6CCF-4BFF-90C7-D2D533BFB9BD}">
      <dgm:prSet/>
      <dgm:spPr/>
      <dgm:t>
        <a:bodyPr/>
        <a:lstStyle/>
        <a:p>
          <a:pPr latinLnBrk="1"/>
          <a:endParaRPr lang="ko-KR" altLang="en-US"/>
        </a:p>
      </dgm:t>
    </dgm:pt>
    <dgm:pt modelId="{391B022D-E98E-4026-8590-A303084C7031}">
      <dgm:prSet/>
      <dgm:spPr/>
      <dgm:t>
        <a:bodyPr/>
        <a:lstStyle/>
        <a:p>
          <a:pPr rtl="0" latinLnBrk="1"/>
          <a:r>
            <a:rPr lang="ja-JP" altLang="en-US" b="1" dirty="0"/>
            <a:t>かみの</a:t>
          </a:r>
          <a:endParaRPr lang="en-US" altLang="ja-JP" b="1" dirty="0"/>
        </a:p>
        <a:p>
          <a:pPr rtl="0" latinLnBrk="1"/>
          <a:r>
            <a:rPr lang="ja-JP" altLang="en-US" b="1" dirty="0"/>
            <a:t>くに</a:t>
          </a:r>
          <a:endParaRPr lang="ko-KR" dirty="0"/>
        </a:p>
      </dgm:t>
    </dgm:pt>
    <dgm:pt modelId="{0D96337E-38CC-4B53-8F42-8B17AEB6FB3A}" type="parTrans" cxnId="{4A175ADA-E566-401F-8E00-6FFC6E67FD7A}">
      <dgm:prSet/>
      <dgm:spPr/>
      <dgm:t>
        <a:bodyPr/>
        <a:lstStyle/>
        <a:p>
          <a:pPr latinLnBrk="1"/>
          <a:endParaRPr lang="ko-KR" altLang="en-US"/>
        </a:p>
      </dgm:t>
    </dgm:pt>
    <dgm:pt modelId="{80057A4D-3555-4214-8818-C703CD3A7D6C}" type="sibTrans" cxnId="{4A175ADA-E566-401F-8E00-6FFC6E67FD7A}">
      <dgm:prSet/>
      <dgm:spPr/>
      <dgm:t>
        <a:bodyPr/>
        <a:lstStyle/>
        <a:p>
          <a:pPr latinLnBrk="1"/>
          <a:endParaRPr lang="ko-KR" altLang="en-US"/>
        </a:p>
      </dgm:t>
    </dgm:pt>
    <dgm:pt modelId="{ACA97496-EDC0-4443-896A-B71A4E8E2080}">
      <dgm:prSet/>
      <dgm:spPr/>
      <dgm:t>
        <a:bodyPr/>
        <a:lstStyle/>
        <a:p>
          <a:pPr rtl="0" latinLnBrk="1"/>
          <a:r>
            <a:rPr lang="ja-JP" altLang="en-US" b="1" spc="-200" baseline="0" dirty="0"/>
            <a:t>ただ　</a:t>
          </a:r>
          <a:endParaRPr lang="en-US" altLang="ja-JP" b="1" spc="-200" baseline="0" dirty="0"/>
        </a:p>
        <a:p>
          <a:pPr rtl="0" latinLnBrk="1"/>
          <a:r>
            <a:rPr lang="ja-JP" altLang="en-US" b="1" spc="-200" baseline="0" dirty="0"/>
            <a:t>せいれいの　ちから</a:t>
          </a:r>
          <a:endParaRPr lang="ko-KR" spc="-200" baseline="0" dirty="0"/>
        </a:p>
      </dgm:t>
    </dgm:pt>
    <dgm:pt modelId="{4408B4D2-087A-48D5-894A-F80A91B51CE4}" type="parTrans" cxnId="{C198F8FF-4E72-411F-B2CF-DC0CE5D1D887}">
      <dgm:prSet/>
      <dgm:spPr/>
      <dgm:t>
        <a:bodyPr/>
        <a:lstStyle/>
        <a:p>
          <a:pPr latinLnBrk="1"/>
          <a:endParaRPr lang="ko-KR" altLang="en-US"/>
        </a:p>
      </dgm:t>
    </dgm:pt>
    <dgm:pt modelId="{13770D65-25BD-4CDD-B1D1-5122C0A12960}" type="sibTrans" cxnId="{C198F8FF-4E72-411F-B2CF-DC0CE5D1D887}">
      <dgm:prSet/>
      <dgm:spPr/>
      <dgm:t>
        <a:bodyPr/>
        <a:lstStyle/>
        <a:p>
          <a:pPr latinLnBrk="1"/>
          <a:endParaRPr lang="ko-KR" altLang="en-US"/>
        </a:p>
      </dgm:t>
    </dgm:pt>
    <dgm:pt modelId="{2755A3B8-D308-42BC-9A2F-F8E9B2325141}" type="pres">
      <dgm:prSet presAssocID="{CCA5CACF-9A63-4CC0-818C-575481BEA9FE}" presName="compositeShape" presStyleCnt="0">
        <dgm:presLayoutVars>
          <dgm:chMax val="7"/>
          <dgm:dir/>
          <dgm:resizeHandles val="exact"/>
        </dgm:presLayoutVars>
      </dgm:prSet>
      <dgm:spPr/>
    </dgm:pt>
    <dgm:pt modelId="{DB67C756-F28F-4106-A9B3-BF481AF818E7}" type="pres">
      <dgm:prSet presAssocID="{8C0E49AE-3D70-4E5A-9CA5-4AE81EF52210}" presName="circ1" presStyleLbl="vennNode1" presStyleIdx="0" presStyleCnt="3"/>
      <dgm:spPr/>
    </dgm:pt>
    <dgm:pt modelId="{AE0CF0A0-EE7E-4363-8A1B-E707ED630818}" type="pres">
      <dgm:prSet presAssocID="{8C0E49AE-3D70-4E5A-9CA5-4AE81EF522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6B3161-1F99-489E-9C9C-352829C13355}" type="pres">
      <dgm:prSet presAssocID="{391B022D-E98E-4026-8590-A303084C7031}" presName="circ2" presStyleLbl="vennNode1" presStyleIdx="1" presStyleCnt="3"/>
      <dgm:spPr/>
    </dgm:pt>
    <dgm:pt modelId="{88CC4C54-17B1-4639-9A7A-0FC9A85CFE52}" type="pres">
      <dgm:prSet presAssocID="{391B022D-E98E-4026-8590-A303084C70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016E2ED-6E02-4871-B0E7-EAEC5B093746}" type="pres">
      <dgm:prSet presAssocID="{ACA97496-EDC0-4443-896A-B71A4E8E2080}" presName="circ3" presStyleLbl="vennNode1" presStyleIdx="2" presStyleCnt="3"/>
      <dgm:spPr/>
    </dgm:pt>
    <dgm:pt modelId="{B656BA59-0B5C-4B3D-A58B-3A7A2499CA2C}" type="pres">
      <dgm:prSet presAssocID="{ACA97496-EDC0-4443-896A-B71A4E8E208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4DF455C-7311-4398-BF92-D860CAB81199}" type="presOf" srcId="{ACA97496-EDC0-4443-896A-B71A4E8E2080}" destId="{A016E2ED-6E02-4871-B0E7-EAEC5B093746}" srcOrd="0" destOrd="0" presId="urn:microsoft.com/office/officeart/2005/8/layout/venn1"/>
    <dgm:cxn modelId="{3FE9D364-B716-4CCE-AEF8-E5AE6F63E0DE}" type="presOf" srcId="{8C0E49AE-3D70-4E5A-9CA5-4AE81EF52210}" destId="{AE0CF0A0-EE7E-4363-8A1B-E707ED630818}" srcOrd="1" destOrd="0" presId="urn:microsoft.com/office/officeart/2005/8/layout/venn1"/>
    <dgm:cxn modelId="{EA1EB277-7966-4B4A-A067-FD600AF3622F}" type="presOf" srcId="{8C0E49AE-3D70-4E5A-9CA5-4AE81EF52210}" destId="{DB67C756-F28F-4106-A9B3-BF481AF818E7}" srcOrd="0" destOrd="0" presId="urn:microsoft.com/office/officeart/2005/8/layout/venn1"/>
    <dgm:cxn modelId="{3CBB4B80-B89D-4069-8555-C224E60A908C}" type="presOf" srcId="{ACA97496-EDC0-4443-896A-B71A4E8E2080}" destId="{B656BA59-0B5C-4B3D-A58B-3A7A2499CA2C}" srcOrd="1" destOrd="0" presId="urn:microsoft.com/office/officeart/2005/8/layout/venn1"/>
    <dgm:cxn modelId="{33C1A2B4-7CCC-43C4-BB7C-83F44EE87672}" type="presOf" srcId="{391B022D-E98E-4026-8590-A303084C7031}" destId="{88CC4C54-17B1-4639-9A7A-0FC9A85CFE52}" srcOrd="1" destOrd="0" presId="urn:microsoft.com/office/officeart/2005/8/layout/venn1"/>
    <dgm:cxn modelId="{046F0ED7-6CCF-4BFF-90C7-D2D533BFB9BD}" srcId="{CCA5CACF-9A63-4CC0-818C-575481BEA9FE}" destId="{8C0E49AE-3D70-4E5A-9CA5-4AE81EF52210}" srcOrd="0" destOrd="0" parTransId="{5EBDF512-8493-48BC-AB56-2E6C77BBE7D1}" sibTransId="{3A8E9F98-9FA3-4868-A32D-6F530D5D5C62}"/>
    <dgm:cxn modelId="{4A175ADA-E566-401F-8E00-6FFC6E67FD7A}" srcId="{CCA5CACF-9A63-4CC0-818C-575481BEA9FE}" destId="{391B022D-E98E-4026-8590-A303084C7031}" srcOrd="1" destOrd="0" parTransId="{0D96337E-38CC-4B53-8F42-8B17AEB6FB3A}" sibTransId="{80057A4D-3555-4214-8818-C703CD3A7D6C}"/>
    <dgm:cxn modelId="{63E635E2-B42C-4791-A732-D69E980654A5}" type="presOf" srcId="{CCA5CACF-9A63-4CC0-818C-575481BEA9FE}" destId="{2755A3B8-D308-42BC-9A2F-F8E9B2325141}" srcOrd="0" destOrd="0" presId="urn:microsoft.com/office/officeart/2005/8/layout/venn1"/>
    <dgm:cxn modelId="{43851EF0-6D1D-4882-A4BF-D4D05889F32A}" type="presOf" srcId="{391B022D-E98E-4026-8590-A303084C7031}" destId="{936B3161-1F99-489E-9C9C-352829C13355}" srcOrd="0" destOrd="0" presId="urn:microsoft.com/office/officeart/2005/8/layout/venn1"/>
    <dgm:cxn modelId="{C198F8FF-4E72-411F-B2CF-DC0CE5D1D887}" srcId="{CCA5CACF-9A63-4CC0-818C-575481BEA9FE}" destId="{ACA97496-EDC0-4443-896A-B71A4E8E2080}" srcOrd="2" destOrd="0" parTransId="{4408B4D2-087A-48D5-894A-F80A91B51CE4}" sibTransId="{13770D65-25BD-4CDD-B1D1-5122C0A12960}"/>
    <dgm:cxn modelId="{D358525E-BC03-4B52-8D4C-17F2CBD8443C}" type="presParOf" srcId="{2755A3B8-D308-42BC-9A2F-F8E9B2325141}" destId="{DB67C756-F28F-4106-A9B3-BF481AF818E7}" srcOrd="0" destOrd="0" presId="urn:microsoft.com/office/officeart/2005/8/layout/venn1"/>
    <dgm:cxn modelId="{B47E287F-B6A2-4029-95CD-907C6963F33E}" type="presParOf" srcId="{2755A3B8-D308-42BC-9A2F-F8E9B2325141}" destId="{AE0CF0A0-EE7E-4363-8A1B-E707ED630818}" srcOrd="1" destOrd="0" presId="urn:microsoft.com/office/officeart/2005/8/layout/venn1"/>
    <dgm:cxn modelId="{8DBC80FB-B550-4D89-93A1-CDA32B055F45}" type="presParOf" srcId="{2755A3B8-D308-42BC-9A2F-F8E9B2325141}" destId="{936B3161-1F99-489E-9C9C-352829C13355}" srcOrd="2" destOrd="0" presId="urn:microsoft.com/office/officeart/2005/8/layout/venn1"/>
    <dgm:cxn modelId="{C47CDE2B-4BE1-44DE-B648-0F39E1517FC6}" type="presParOf" srcId="{2755A3B8-D308-42BC-9A2F-F8E9B2325141}" destId="{88CC4C54-17B1-4639-9A7A-0FC9A85CFE52}" srcOrd="3" destOrd="0" presId="urn:microsoft.com/office/officeart/2005/8/layout/venn1"/>
    <dgm:cxn modelId="{60ED74B3-C59B-45B8-89DE-1E63B6F996F7}" type="presParOf" srcId="{2755A3B8-D308-42BC-9A2F-F8E9B2325141}" destId="{A016E2ED-6E02-4871-B0E7-EAEC5B093746}" srcOrd="4" destOrd="0" presId="urn:microsoft.com/office/officeart/2005/8/layout/venn1"/>
    <dgm:cxn modelId="{FCB8BC08-261E-43B2-81A8-E639155C5E06}" type="presParOf" srcId="{2755A3B8-D308-42BC-9A2F-F8E9B2325141}" destId="{B656BA59-0B5C-4B3D-A58B-3A7A2499CA2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B3E25-196C-4930-BA44-E3F06C15AF7A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F7691D8-CBED-4999-A14E-B8AAB779A780}">
      <dgm:prSet/>
      <dgm:spPr/>
      <dgm:t>
        <a:bodyPr/>
        <a:lstStyle/>
        <a:p>
          <a:pPr rtl="0" latinLnBrk="1"/>
          <a:r>
            <a:rPr lang="ja-JP" altLang="en-US" b="1" dirty="0"/>
            <a:t>みっつの　まつり</a:t>
          </a:r>
          <a:endParaRPr lang="ko-KR" dirty="0"/>
        </a:p>
      </dgm:t>
    </dgm:pt>
    <dgm:pt modelId="{1780D97C-83EA-475D-8AF7-5A9483E9671D}" type="parTrans" cxnId="{4018AA1F-9010-4BDB-B73C-B21CC6DD4703}">
      <dgm:prSet/>
      <dgm:spPr/>
      <dgm:t>
        <a:bodyPr/>
        <a:lstStyle/>
        <a:p>
          <a:pPr latinLnBrk="1"/>
          <a:endParaRPr lang="ko-KR" altLang="en-US"/>
        </a:p>
      </dgm:t>
    </dgm:pt>
    <dgm:pt modelId="{E9C0DCBB-104A-44B7-92DE-38707AEF6CC9}" type="sibTrans" cxnId="{4018AA1F-9010-4BDB-B73C-B21CC6DD4703}">
      <dgm:prSet/>
      <dgm:spPr/>
      <dgm:t>
        <a:bodyPr/>
        <a:lstStyle/>
        <a:p>
          <a:pPr latinLnBrk="1"/>
          <a:endParaRPr lang="ko-KR" altLang="en-US"/>
        </a:p>
      </dgm:t>
    </dgm:pt>
    <dgm:pt modelId="{44DC521E-A55A-4FBC-AB4E-A4195370533D}">
      <dgm:prSet/>
      <dgm:spPr/>
      <dgm:t>
        <a:bodyPr/>
        <a:lstStyle/>
        <a:p>
          <a:pPr rtl="0" latinLnBrk="1"/>
          <a:r>
            <a:rPr lang="en-US" b="1" dirty="0"/>
            <a:t>5</a:t>
          </a:r>
          <a:r>
            <a:rPr lang="ja-JP" altLang="en-US" b="1" dirty="0"/>
            <a:t>つの　じこくひょう</a:t>
          </a:r>
          <a:endParaRPr lang="ko-KR" dirty="0"/>
        </a:p>
      </dgm:t>
    </dgm:pt>
    <dgm:pt modelId="{2FAC3E6A-218A-4A4D-8F79-6E958B96948D}" type="parTrans" cxnId="{2E6E083C-0BE7-483C-ACF5-30A441025B2B}">
      <dgm:prSet/>
      <dgm:spPr/>
      <dgm:t>
        <a:bodyPr/>
        <a:lstStyle/>
        <a:p>
          <a:pPr latinLnBrk="1"/>
          <a:endParaRPr lang="ko-KR" altLang="en-US"/>
        </a:p>
      </dgm:t>
    </dgm:pt>
    <dgm:pt modelId="{BC45D985-933A-4196-BD3F-F7C3AFA8B5F8}" type="sibTrans" cxnId="{2E6E083C-0BE7-483C-ACF5-30A441025B2B}">
      <dgm:prSet/>
      <dgm:spPr/>
      <dgm:t>
        <a:bodyPr/>
        <a:lstStyle/>
        <a:p>
          <a:pPr latinLnBrk="1"/>
          <a:endParaRPr lang="ko-KR" altLang="en-US"/>
        </a:p>
      </dgm:t>
    </dgm:pt>
    <dgm:pt modelId="{45A72EDE-6D0A-4544-B255-7D3BB513873B}">
      <dgm:prSet/>
      <dgm:spPr/>
      <dgm:t>
        <a:bodyPr/>
        <a:lstStyle/>
        <a:p>
          <a:pPr rtl="0" latinLnBrk="1"/>
          <a:r>
            <a:rPr lang="en-US" b="1" dirty="0"/>
            <a:t>5</a:t>
          </a:r>
          <a:r>
            <a:rPr lang="ja-JP" altLang="en-US" b="1" dirty="0"/>
            <a:t>つの　もん</a:t>
          </a:r>
          <a:endParaRPr lang="ko-KR" dirty="0"/>
        </a:p>
      </dgm:t>
    </dgm:pt>
    <dgm:pt modelId="{848470D3-AF45-4B15-A937-01C7AB1EE6F0}" type="parTrans" cxnId="{08708F35-D09E-456E-A1DF-A8E214359FDB}">
      <dgm:prSet/>
      <dgm:spPr/>
      <dgm:t>
        <a:bodyPr/>
        <a:lstStyle/>
        <a:p>
          <a:pPr latinLnBrk="1"/>
          <a:endParaRPr lang="ko-KR" altLang="en-US"/>
        </a:p>
      </dgm:t>
    </dgm:pt>
    <dgm:pt modelId="{94F0B004-1549-475E-8B29-96BDA9583650}" type="sibTrans" cxnId="{08708F35-D09E-456E-A1DF-A8E214359FDB}">
      <dgm:prSet/>
      <dgm:spPr/>
      <dgm:t>
        <a:bodyPr/>
        <a:lstStyle/>
        <a:p>
          <a:pPr latinLnBrk="1"/>
          <a:endParaRPr lang="ko-KR" altLang="en-US"/>
        </a:p>
      </dgm:t>
    </dgm:pt>
    <dgm:pt modelId="{2C408D0E-4938-403F-9116-DC34BF3F9167}">
      <dgm:prSet/>
      <dgm:spPr/>
      <dgm:t>
        <a:bodyPr/>
        <a:lstStyle/>
        <a:p>
          <a:pPr rtl="0" latinLnBrk="1"/>
          <a:r>
            <a:rPr lang="en-US" b="1" dirty="0"/>
            <a:t>5</a:t>
          </a:r>
          <a:r>
            <a:rPr lang="ja-JP" altLang="en-US" b="1" dirty="0"/>
            <a:t>つの　ちから</a:t>
          </a:r>
          <a:r>
            <a:rPr lang="ko-KR" b="1" dirty="0"/>
            <a:t> </a:t>
          </a:r>
          <a:endParaRPr lang="ko-KR" dirty="0"/>
        </a:p>
      </dgm:t>
    </dgm:pt>
    <dgm:pt modelId="{D3827990-DB75-4F87-8D8F-5F34104562F3}" type="parTrans" cxnId="{74BEF58A-9C6E-4EF0-BB76-21272D9275C7}">
      <dgm:prSet/>
      <dgm:spPr/>
      <dgm:t>
        <a:bodyPr/>
        <a:lstStyle/>
        <a:p>
          <a:pPr latinLnBrk="1"/>
          <a:endParaRPr lang="ko-KR" altLang="en-US"/>
        </a:p>
      </dgm:t>
    </dgm:pt>
    <dgm:pt modelId="{630E8577-A31C-4B55-A20F-291D3402DBE0}" type="sibTrans" cxnId="{74BEF58A-9C6E-4EF0-BB76-21272D9275C7}">
      <dgm:prSet/>
      <dgm:spPr/>
      <dgm:t>
        <a:bodyPr/>
        <a:lstStyle/>
        <a:p>
          <a:pPr latinLnBrk="1"/>
          <a:endParaRPr lang="ko-KR" altLang="en-US"/>
        </a:p>
      </dgm:t>
    </dgm:pt>
    <dgm:pt modelId="{E1143F76-153F-4980-8FD3-8D955726D36F}" type="pres">
      <dgm:prSet presAssocID="{5A9B3E25-196C-4930-BA44-E3F06C15AF7A}" presName="CompostProcess" presStyleCnt="0">
        <dgm:presLayoutVars>
          <dgm:dir/>
          <dgm:resizeHandles val="exact"/>
        </dgm:presLayoutVars>
      </dgm:prSet>
      <dgm:spPr/>
    </dgm:pt>
    <dgm:pt modelId="{9C00401C-0CC8-4626-B7F2-36ECD674C7A9}" type="pres">
      <dgm:prSet presAssocID="{5A9B3E25-196C-4930-BA44-E3F06C15AF7A}" presName="arrow" presStyleLbl="bgShp" presStyleIdx="0" presStyleCnt="1"/>
      <dgm:spPr/>
    </dgm:pt>
    <dgm:pt modelId="{D1ED6858-0710-4BE5-B0A3-72889F46ACD6}" type="pres">
      <dgm:prSet presAssocID="{5A9B3E25-196C-4930-BA44-E3F06C15AF7A}" presName="linearProcess" presStyleCnt="0"/>
      <dgm:spPr/>
    </dgm:pt>
    <dgm:pt modelId="{EFCD4760-81A2-4565-9137-7CE32605F574}" type="pres">
      <dgm:prSet presAssocID="{FF7691D8-CBED-4999-A14E-B8AAB779A780}" presName="textNode" presStyleLbl="node1" presStyleIdx="0" presStyleCnt="4">
        <dgm:presLayoutVars>
          <dgm:bulletEnabled val="1"/>
        </dgm:presLayoutVars>
      </dgm:prSet>
      <dgm:spPr/>
    </dgm:pt>
    <dgm:pt modelId="{6976F9DC-AA9C-4C64-A03D-878FF2611D4D}" type="pres">
      <dgm:prSet presAssocID="{E9C0DCBB-104A-44B7-92DE-38707AEF6CC9}" presName="sibTrans" presStyleCnt="0"/>
      <dgm:spPr/>
    </dgm:pt>
    <dgm:pt modelId="{D5422B17-69AD-4C75-8CD6-093184406BFB}" type="pres">
      <dgm:prSet presAssocID="{44DC521E-A55A-4FBC-AB4E-A4195370533D}" presName="textNode" presStyleLbl="node1" presStyleIdx="1" presStyleCnt="4">
        <dgm:presLayoutVars>
          <dgm:bulletEnabled val="1"/>
        </dgm:presLayoutVars>
      </dgm:prSet>
      <dgm:spPr/>
    </dgm:pt>
    <dgm:pt modelId="{1718B51B-3AA8-4E2A-BDC9-A6C87843C613}" type="pres">
      <dgm:prSet presAssocID="{BC45D985-933A-4196-BD3F-F7C3AFA8B5F8}" presName="sibTrans" presStyleCnt="0"/>
      <dgm:spPr/>
    </dgm:pt>
    <dgm:pt modelId="{21FAE339-FB1B-415E-A4B0-3605FA32BF8D}" type="pres">
      <dgm:prSet presAssocID="{45A72EDE-6D0A-4544-B255-7D3BB513873B}" presName="textNode" presStyleLbl="node1" presStyleIdx="2" presStyleCnt="4">
        <dgm:presLayoutVars>
          <dgm:bulletEnabled val="1"/>
        </dgm:presLayoutVars>
      </dgm:prSet>
      <dgm:spPr/>
    </dgm:pt>
    <dgm:pt modelId="{AFFAE7EF-D413-498D-A3A2-6E10E9C20809}" type="pres">
      <dgm:prSet presAssocID="{94F0B004-1549-475E-8B29-96BDA9583650}" presName="sibTrans" presStyleCnt="0"/>
      <dgm:spPr/>
    </dgm:pt>
    <dgm:pt modelId="{0D3E9D62-B35B-4DD9-B246-6BCB50A5147C}" type="pres">
      <dgm:prSet presAssocID="{2C408D0E-4938-403F-9116-DC34BF3F916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2159C1E-BB02-449E-820A-46C28C1DFB74}" type="presOf" srcId="{2C408D0E-4938-403F-9116-DC34BF3F9167}" destId="{0D3E9D62-B35B-4DD9-B246-6BCB50A5147C}" srcOrd="0" destOrd="0" presId="urn:microsoft.com/office/officeart/2005/8/layout/hProcess9"/>
    <dgm:cxn modelId="{4018AA1F-9010-4BDB-B73C-B21CC6DD4703}" srcId="{5A9B3E25-196C-4930-BA44-E3F06C15AF7A}" destId="{FF7691D8-CBED-4999-A14E-B8AAB779A780}" srcOrd="0" destOrd="0" parTransId="{1780D97C-83EA-475D-8AF7-5A9483E9671D}" sibTransId="{E9C0DCBB-104A-44B7-92DE-38707AEF6CC9}"/>
    <dgm:cxn modelId="{08708F35-D09E-456E-A1DF-A8E214359FDB}" srcId="{5A9B3E25-196C-4930-BA44-E3F06C15AF7A}" destId="{45A72EDE-6D0A-4544-B255-7D3BB513873B}" srcOrd="2" destOrd="0" parTransId="{848470D3-AF45-4B15-A937-01C7AB1EE6F0}" sibTransId="{94F0B004-1549-475E-8B29-96BDA9583650}"/>
    <dgm:cxn modelId="{2E6E083C-0BE7-483C-ACF5-30A441025B2B}" srcId="{5A9B3E25-196C-4930-BA44-E3F06C15AF7A}" destId="{44DC521E-A55A-4FBC-AB4E-A4195370533D}" srcOrd="1" destOrd="0" parTransId="{2FAC3E6A-218A-4A4D-8F79-6E958B96948D}" sibTransId="{BC45D985-933A-4196-BD3F-F7C3AFA8B5F8}"/>
    <dgm:cxn modelId="{8DE11F54-6D77-4D08-A12D-FD9C5429C5C0}" type="presOf" srcId="{45A72EDE-6D0A-4544-B255-7D3BB513873B}" destId="{21FAE339-FB1B-415E-A4B0-3605FA32BF8D}" srcOrd="0" destOrd="0" presId="urn:microsoft.com/office/officeart/2005/8/layout/hProcess9"/>
    <dgm:cxn modelId="{74BEF58A-9C6E-4EF0-BB76-21272D9275C7}" srcId="{5A9B3E25-196C-4930-BA44-E3F06C15AF7A}" destId="{2C408D0E-4938-403F-9116-DC34BF3F9167}" srcOrd="3" destOrd="0" parTransId="{D3827990-DB75-4F87-8D8F-5F34104562F3}" sibTransId="{630E8577-A31C-4B55-A20F-291D3402DBE0}"/>
    <dgm:cxn modelId="{0C41DE90-0CAA-491E-A12C-29B702A1480B}" type="presOf" srcId="{5A9B3E25-196C-4930-BA44-E3F06C15AF7A}" destId="{E1143F76-153F-4980-8FD3-8D955726D36F}" srcOrd="0" destOrd="0" presId="urn:microsoft.com/office/officeart/2005/8/layout/hProcess9"/>
    <dgm:cxn modelId="{092546EA-03D6-4DB5-8928-F8103077025C}" type="presOf" srcId="{FF7691D8-CBED-4999-A14E-B8AAB779A780}" destId="{EFCD4760-81A2-4565-9137-7CE32605F574}" srcOrd="0" destOrd="0" presId="urn:microsoft.com/office/officeart/2005/8/layout/hProcess9"/>
    <dgm:cxn modelId="{05952DF2-28DD-4C95-9F4E-54AABB09FA37}" type="presOf" srcId="{44DC521E-A55A-4FBC-AB4E-A4195370533D}" destId="{D5422B17-69AD-4C75-8CD6-093184406BFB}" srcOrd="0" destOrd="0" presId="urn:microsoft.com/office/officeart/2005/8/layout/hProcess9"/>
    <dgm:cxn modelId="{E2EF0E26-6451-45B7-A0C1-C0569685C1CD}" type="presParOf" srcId="{E1143F76-153F-4980-8FD3-8D955726D36F}" destId="{9C00401C-0CC8-4626-B7F2-36ECD674C7A9}" srcOrd="0" destOrd="0" presId="urn:microsoft.com/office/officeart/2005/8/layout/hProcess9"/>
    <dgm:cxn modelId="{1141880D-7F52-40E2-B033-7250F0C338FC}" type="presParOf" srcId="{E1143F76-153F-4980-8FD3-8D955726D36F}" destId="{D1ED6858-0710-4BE5-B0A3-72889F46ACD6}" srcOrd="1" destOrd="0" presId="urn:microsoft.com/office/officeart/2005/8/layout/hProcess9"/>
    <dgm:cxn modelId="{1187523F-C051-4A48-A45B-40EAEE1038D1}" type="presParOf" srcId="{D1ED6858-0710-4BE5-B0A3-72889F46ACD6}" destId="{EFCD4760-81A2-4565-9137-7CE32605F574}" srcOrd="0" destOrd="0" presId="urn:microsoft.com/office/officeart/2005/8/layout/hProcess9"/>
    <dgm:cxn modelId="{A4717BA2-D9CF-46CD-A29C-5A9896BFC74C}" type="presParOf" srcId="{D1ED6858-0710-4BE5-B0A3-72889F46ACD6}" destId="{6976F9DC-AA9C-4C64-A03D-878FF2611D4D}" srcOrd="1" destOrd="0" presId="urn:microsoft.com/office/officeart/2005/8/layout/hProcess9"/>
    <dgm:cxn modelId="{59647E56-93C9-4BE1-AD19-849C80CB125C}" type="presParOf" srcId="{D1ED6858-0710-4BE5-B0A3-72889F46ACD6}" destId="{D5422B17-69AD-4C75-8CD6-093184406BFB}" srcOrd="2" destOrd="0" presId="urn:microsoft.com/office/officeart/2005/8/layout/hProcess9"/>
    <dgm:cxn modelId="{C1652481-EAAC-4EEC-96CB-DD11C6733BD0}" type="presParOf" srcId="{D1ED6858-0710-4BE5-B0A3-72889F46ACD6}" destId="{1718B51B-3AA8-4E2A-BDC9-A6C87843C613}" srcOrd="3" destOrd="0" presId="urn:microsoft.com/office/officeart/2005/8/layout/hProcess9"/>
    <dgm:cxn modelId="{0170F42F-A236-4C07-A32B-F0E99139C863}" type="presParOf" srcId="{D1ED6858-0710-4BE5-B0A3-72889F46ACD6}" destId="{21FAE339-FB1B-415E-A4B0-3605FA32BF8D}" srcOrd="4" destOrd="0" presId="urn:microsoft.com/office/officeart/2005/8/layout/hProcess9"/>
    <dgm:cxn modelId="{65CCC63B-15D3-47C1-99AB-4FBB636DA50C}" type="presParOf" srcId="{D1ED6858-0710-4BE5-B0A3-72889F46ACD6}" destId="{AFFAE7EF-D413-498D-A3A2-6E10E9C20809}" srcOrd="5" destOrd="0" presId="urn:microsoft.com/office/officeart/2005/8/layout/hProcess9"/>
    <dgm:cxn modelId="{41D85DCE-5B8E-4055-855A-FBF3D5345EE3}" type="presParOf" srcId="{D1ED6858-0710-4BE5-B0A3-72889F46ACD6}" destId="{0D3E9D62-B35B-4DD9-B246-6BCB50A514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7C756-F28F-4106-A9B3-BF481AF818E7}">
      <dsp:nvSpPr>
        <dsp:cNvPr id="0" name=""/>
        <dsp:cNvSpPr/>
      </dsp:nvSpPr>
      <dsp:spPr>
        <a:xfrm>
          <a:off x="1487521" y="59590"/>
          <a:ext cx="2860337" cy="286033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/>
            <a:t>イエスが</a:t>
          </a:r>
          <a:endParaRPr lang="en-US" altLang="ja-JP" sz="2500" b="1" kern="1200" dirty="0"/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/>
            <a:t>キリスト</a:t>
          </a:r>
          <a:endParaRPr lang="ko-KR" sz="2500" kern="1200" dirty="0"/>
        </a:p>
      </dsp:txBody>
      <dsp:txXfrm>
        <a:off x="1868900" y="560149"/>
        <a:ext cx="2097580" cy="1287151"/>
      </dsp:txXfrm>
    </dsp:sp>
    <dsp:sp modelId="{936B3161-1F99-489E-9C9C-352829C13355}">
      <dsp:nvSpPr>
        <dsp:cNvPr id="0" name=""/>
        <dsp:cNvSpPr/>
      </dsp:nvSpPr>
      <dsp:spPr>
        <a:xfrm>
          <a:off x="2519626" y="1847301"/>
          <a:ext cx="2860337" cy="286033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/>
            <a:t>かみの</a:t>
          </a:r>
          <a:endParaRPr lang="en-US" altLang="ja-JP" sz="2500" b="1" kern="1200" dirty="0"/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dirty="0"/>
            <a:t>くに</a:t>
          </a:r>
          <a:endParaRPr lang="ko-KR" sz="2500" kern="1200" dirty="0"/>
        </a:p>
      </dsp:txBody>
      <dsp:txXfrm>
        <a:off x="3394413" y="2586221"/>
        <a:ext cx="1716202" cy="1573185"/>
      </dsp:txXfrm>
    </dsp:sp>
    <dsp:sp modelId="{A016E2ED-6E02-4871-B0E7-EAEC5B093746}">
      <dsp:nvSpPr>
        <dsp:cNvPr id="0" name=""/>
        <dsp:cNvSpPr/>
      </dsp:nvSpPr>
      <dsp:spPr>
        <a:xfrm>
          <a:off x="455416" y="1847301"/>
          <a:ext cx="2860337" cy="286033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spc="-200" baseline="0" dirty="0"/>
            <a:t>ただ　</a:t>
          </a:r>
          <a:endParaRPr lang="en-US" altLang="ja-JP" sz="2500" b="1" kern="1200" spc="-200" baseline="0" dirty="0"/>
        </a:p>
        <a:p>
          <a:pPr marL="0" lvl="0" indent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500" b="1" kern="1200" spc="-200" baseline="0" dirty="0"/>
            <a:t>せいれいの　ちから</a:t>
          </a:r>
          <a:endParaRPr lang="ko-KR" sz="2500" kern="1200" spc="-200" baseline="0" dirty="0"/>
        </a:p>
      </dsp:txBody>
      <dsp:txXfrm>
        <a:off x="724765" y="2586221"/>
        <a:ext cx="1716202" cy="1573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0401C-0CC8-4626-B7F2-36ECD674C7A9}">
      <dsp:nvSpPr>
        <dsp:cNvPr id="0" name=""/>
        <dsp:cNvSpPr/>
      </dsp:nvSpPr>
      <dsp:spPr>
        <a:xfrm>
          <a:off x="658873" y="0"/>
          <a:ext cx="7467229" cy="194421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D4760-81A2-4565-9137-7CE32605F574}">
      <dsp:nvSpPr>
        <dsp:cNvPr id="0" name=""/>
        <dsp:cNvSpPr/>
      </dsp:nvSpPr>
      <dsp:spPr>
        <a:xfrm>
          <a:off x="4289" y="583264"/>
          <a:ext cx="2087933" cy="7776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/>
            <a:t>みっつの　まつり</a:t>
          </a:r>
          <a:endParaRPr lang="ko-KR" sz="1800" kern="1200" dirty="0"/>
        </a:p>
      </dsp:txBody>
      <dsp:txXfrm>
        <a:off x="42253" y="621228"/>
        <a:ext cx="2012005" cy="701758"/>
      </dsp:txXfrm>
    </dsp:sp>
    <dsp:sp modelId="{D5422B17-69AD-4C75-8CD6-093184406BFB}">
      <dsp:nvSpPr>
        <dsp:cNvPr id="0" name=""/>
        <dsp:cNvSpPr/>
      </dsp:nvSpPr>
      <dsp:spPr>
        <a:xfrm>
          <a:off x="2233777" y="583264"/>
          <a:ext cx="2087933" cy="777686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5</a:t>
          </a:r>
          <a:r>
            <a:rPr lang="ja-JP" altLang="en-US" sz="1800" b="1" kern="1200" dirty="0"/>
            <a:t>つの　じこくひょう</a:t>
          </a:r>
          <a:endParaRPr lang="ko-KR" sz="1800" kern="1200" dirty="0"/>
        </a:p>
      </dsp:txBody>
      <dsp:txXfrm>
        <a:off x="2271741" y="621228"/>
        <a:ext cx="2012005" cy="701758"/>
      </dsp:txXfrm>
    </dsp:sp>
    <dsp:sp modelId="{21FAE339-FB1B-415E-A4B0-3605FA32BF8D}">
      <dsp:nvSpPr>
        <dsp:cNvPr id="0" name=""/>
        <dsp:cNvSpPr/>
      </dsp:nvSpPr>
      <dsp:spPr>
        <a:xfrm>
          <a:off x="4463265" y="583264"/>
          <a:ext cx="2087933" cy="777686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5</a:t>
          </a:r>
          <a:r>
            <a:rPr lang="ja-JP" altLang="en-US" sz="1800" b="1" kern="1200" dirty="0"/>
            <a:t>つの　もん</a:t>
          </a:r>
          <a:endParaRPr lang="ko-KR" sz="1800" kern="1200" dirty="0"/>
        </a:p>
      </dsp:txBody>
      <dsp:txXfrm>
        <a:off x="4501229" y="621228"/>
        <a:ext cx="2012005" cy="701758"/>
      </dsp:txXfrm>
    </dsp:sp>
    <dsp:sp modelId="{0D3E9D62-B35B-4DD9-B246-6BCB50A5147C}">
      <dsp:nvSpPr>
        <dsp:cNvPr id="0" name=""/>
        <dsp:cNvSpPr/>
      </dsp:nvSpPr>
      <dsp:spPr>
        <a:xfrm>
          <a:off x="6692753" y="583264"/>
          <a:ext cx="2087933" cy="77768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5</a:t>
          </a:r>
          <a:r>
            <a:rPr lang="ja-JP" altLang="en-US" sz="1800" b="1" kern="1200" dirty="0"/>
            <a:t>つの　ちから</a:t>
          </a:r>
          <a:r>
            <a:rPr lang="ko-KR" sz="1800" b="1" kern="1200" dirty="0"/>
            <a:t> </a:t>
          </a:r>
          <a:endParaRPr lang="ko-KR" sz="1800" kern="1200" dirty="0"/>
        </a:p>
      </dsp:txBody>
      <dsp:txXfrm>
        <a:off x="6730717" y="621228"/>
        <a:ext cx="2012005" cy="701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07704" y="1772816"/>
            <a:ext cx="5328592" cy="113582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しと</a:t>
            </a:r>
            <a:r>
              <a:rPr lang="ko-KR" altLang="en-US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 </a:t>
            </a:r>
            <a:r>
              <a:rPr lang="en-US" altLang="ko-KR" sz="45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1:14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しょだいきょうかいが　</a:t>
            </a:r>
            <a:br>
              <a:rPr lang="en-US" altLang="ja-JP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6400" b="1" spc="1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ea"/>
                <a:ea typeface="+mn-ea"/>
              </a:rPr>
              <a:t>あらかじめ　みた　こと</a:t>
            </a:r>
            <a:endParaRPr lang="ko-KR" altLang="en-US" sz="64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61712"/>
            <a:ext cx="7128792" cy="3569192"/>
          </a:xfrm>
          <a:prstGeom prst="rect">
            <a:avLst/>
          </a:prstGeom>
          <a:noFill/>
          <a:ln>
            <a:noFill/>
          </a:ln>
          <a:effectLst>
            <a:outerShdw blurRad="38100" dist="50799" dir="413998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67277" y="2390785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しょだいきょうかいが　あらかじめ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みた　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みことばを　にぎって　わたしが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ｰ　かみさまに　いのりぶんを　かこう！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9016" y="194758"/>
            <a:ext cx="8817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C000"/>
                </a:solidFill>
                <a:latin typeface="+mn-ea"/>
              </a:rPr>
              <a:t>わたしの　なやみ</a:t>
            </a:r>
            <a:endParaRPr lang="en-US" altLang="ko-KR" sz="4400" dirty="0">
              <a:solidFill>
                <a:srgbClr val="FFC000"/>
              </a:solidFill>
              <a:latin typeface="+mn-ea"/>
            </a:endParaRPr>
          </a:p>
          <a:p>
            <a:r>
              <a:rPr lang="en-US" altLang="ko-KR" sz="4400" dirty="0">
                <a:solidFill>
                  <a:srgbClr val="FFC000"/>
                </a:solidFill>
                <a:latin typeface="+mn-ea"/>
              </a:rPr>
              <a:t>  </a:t>
            </a:r>
            <a:r>
              <a:rPr lang="en-US" altLang="ko-KR" sz="4400" dirty="0">
                <a:latin typeface="+mn-ea"/>
              </a:rPr>
              <a:t>- </a:t>
            </a:r>
            <a:r>
              <a:rPr lang="ja-JP" altLang="en-US" sz="4400" dirty="0">
                <a:latin typeface="+mn-ea"/>
              </a:rPr>
              <a:t>みことばが　こくいん　されれば　</a:t>
            </a:r>
            <a:endParaRPr lang="en-US" altLang="ja-JP" sz="4400" dirty="0">
              <a:latin typeface="+mn-ea"/>
            </a:endParaRPr>
          </a:p>
          <a:p>
            <a:r>
              <a:rPr lang="ja-JP" altLang="en-US" sz="4400" dirty="0">
                <a:latin typeface="+mn-ea"/>
              </a:rPr>
              <a:t>　　こたえが　みえる！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016" y="2523058"/>
            <a:ext cx="6270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わたしの</a:t>
            </a:r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ja-JP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みぶん</a:t>
            </a:r>
            <a:r>
              <a:rPr lang="ko-KR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ja-JP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けんい</a:t>
            </a:r>
            <a:endParaRPr lang="en-US" altLang="ja-JP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ja-JP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　　　</a:t>
            </a:r>
            <a:r>
              <a:rPr lang="ko-KR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(Trinity)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16" y="3727737"/>
            <a:ext cx="6270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おくぎ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ととのえる　</a:t>
            </a:r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チャンス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016" y="4743440"/>
            <a:ext cx="627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ゆれない</a:t>
            </a:r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どだい</a:t>
            </a:r>
            <a:endParaRPr lang="ko-KR" alt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33" y="5517232"/>
            <a:ext cx="627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まちがった　ながれを　かえる</a:t>
            </a:r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ja-JP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ながれ</a:t>
            </a:r>
            <a:endParaRPr lang="ko-KR" alt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3210" y="2503009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どんな　もんだいでも　</a:t>
            </a:r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ja-JP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　　　　　　　　　　　</a:t>
            </a:r>
            <a:r>
              <a:rPr lang="en-US" altLang="ko-K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</a:t>
            </a:r>
            <a:r>
              <a:rPr lang="ja-JP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かくしん</a:t>
            </a:r>
            <a:endParaRPr lang="ko-KR" alt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2877" y="3518712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こたえを　うけつづける</a:t>
            </a:r>
            <a:r>
              <a:rPr lang="ko-K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r>
              <a:rPr lang="ja-JP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</a:t>
            </a:r>
            <a:r>
              <a:rPr lang="en-US" altLang="ko-K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62</a:t>
            </a:r>
            <a:r>
              <a:rPr lang="ja-JP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せいかつ</a:t>
            </a:r>
            <a:endParaRPr lang="ko-KR" alt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3210" y="4511842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こたえを　うけて　</a:t>
            </a:r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かくにんする　</a:t>
            </a:r>
            <a:r>
              <a:rPr lang="ja-JP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</a:t>
            </a:r>
            <a:endParaRPr lang="ko-KR" alt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64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2785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イエスがキリスト</a:t>
            </a:r>
            <a:r>
              <a:rPr lang="ko-KR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マタイ</a:t>
            </a:r>
            <a:r>
              <a:rPr lang="en-US" altLang="ko-KR" sz="32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16:13-20</a:t>
            </a:r>
            <a:endParaRPr lang="ko-KR" altLang="en-US" sz="32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9552" y="1700808"/>
            <a:ext cx="1628905" cy="1008112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39552" y="2996952"/>
            <a:ext cx="5112568" cy="1008112"/>
          </a:xfrm>
          <a:prstGeom prst="roundRect">
            <a:avLst/>
          </a:prstGeom>
          <a:solidFill>
            <a:srgbClr val="C4BF00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ハデスの　もんに　かつ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39552" y="4293096"/>
            <a:ext cx="3960439" cy="1008112"/>
          </a:xfrm>
          <a:prstGeom prst="roundRect">
            <a:avLst/>
          </a:prstGeom>
          <a:solidFill>
            <a:srgbClr val="504E00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てんごくの　かぎ</a:t>
            </a:r>
            <a:endParaRPr lang="ko-KR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87038"/>
            <a:ext cx="4168875" cy="523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3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344966"/>
            <a:ext cx="9119220" cy="131291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lnSpc>
                <a:spcPts val="5200"/>
              </a:lnSpc>
            </a:pPr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へんぼうざんの　けいやく</a:t>
            </a:r>
            <a:r>
              <a:rPr lang="ko-KR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b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</a:b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　　　            </a:t>
            </a:r>
            <a:r>
              <a:rPr lang="en-US" altLang="ko-KR" sz="60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マタイ</a:t>
            </a:r>
            <a:r>
              <a:rPr lang="ko-KR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17:1-9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rgbClr val="4FD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9552" y="1682084"/>
            <a:ext cx="1944216" cy="1008112"/>
          </a:xfrm>
          <a:prstGeom prst="roundRect">
            <a:avLst/>
          </a:prstGeom>
          <a:solidFill>
            <a:srgbClr val="FF9D5B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モーセ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796147" y="1682084"/>
            <a:ext cx="2232248" cy="1008112"/>
          </a:xfrm>
          <a:prstGeom prst="roundRect">
            <a:avLst/>
          </a:prstGeom>
          <a:solidFill>
            <a:srgbClr val="E65D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エリヤ</a:t>
            </a:r>
            <a:r>
              <a:rPr lang="ko-KR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868144" y="1682084"/>
            <a:ext cx="2664296" cy="1008112"/>
          </a:xfrm>
          <a:prstGeom prst="roundRect">
            <a:avLst/>
          </a:prstGeom>
          <a:solidFill>
            <a:srgbClr val="7E33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7" name="Picture 5" descr="D:\My Pictures\2학원복음화\02 출애굽기\모세5경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917" y="2952572"/>
            <a:ext cx="8866083" cy="3905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7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268413"/>
            <a:ext cx="916146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19220" cy="112427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base">
              <a:lnSpc>
                <a:spcPts val="5500"/>
              </a:lnSpc>
            </a:pP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カルバリのおかの　けいやく</a:t>
            </a:r>
            <a:br>
              <a:rPr lang="en-US" altLang="ja-JP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マタイ</a:t>
            </a:r>
            <a:r>
              <a:rPr lang="en-US" altLang="ko-KR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28:1 - 20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021291" y="2108403"/>
            <a:ext cx="3348591" cy="1152128"/>
          </a:xfrm>
          <a:prstGeom prst="roundRect">
            <a:avLst/>
          </a:prstGeom>
          <a:solidFill>
            <a:srgbClr val="FFA7FF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せいしょてき　</a:t>
            </a:r>
            <a:endParaRPr lang="en-US" altLang="ja-JP" sz="3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しょうこ</a:t>
            </a:r>
            <a:endParaRPr lang="en-US" altLang="ko-K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040505" y="3534301"/>
            <a:ext cx="3329377" cy="1152128"/>
          </a:xfrm>
          <a:prstGeom prst="roundRect">
            <a:avLst/>
          </a:prstGeom>
          <a:solidFill>
            <a:srgbClr val="FF2FFF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かがくてき</a:t>
            </a:r>
            <a:endParaRPr lang="en-US" altLang="ja-JP" sz="3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しょうこ</a:t>
            </a:r>
            <a:endParaRPr lang="en-US" altLang="ko-K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040505" y="4988723"/>
            <a:ext cx="3971655" cy="1152128"/>
          </a:xfrm>
          <a:prstGeom prst="roundRect">
            <a:avLst/>
          </a:prstGeom>
          <a:solidFill>
            <a:srgbClr val="8E008E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しゅうまつろんてき</a:t>
            </a:r>
            <a:endParaRPr lang="en-US" altLang="ja-JP" sz="3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しょうこ</a:t>
            </a:r>
            <a:endParaRPr lang="en-US" altLang="ko-K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5206"/>
            <a:ext cx="75644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91" y="1324031"/>
            <a:ext cx="5749272" cy="50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4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780" y="188640"/>
            <a:ext cx="9119220" cy="1152128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base">
              <a:lnSpc>
                <a:spcPts val="5500"/>
              </a:lnSpc>
            </a:pP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4.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ガリラヤの　けいやく</a:t>
            </a:r>
            <a:br>
              <a:rPr lang="en-US" altLang="ja-JP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</a:t>
            </a:r>
            <a:r>
              <a:rPr lang="en-US" altLang="ko-KR" sz="60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ヨハネ</a:t>
            </a:r>
            <a:r>
              <a:rPr lang="ko-KR" altLang="en-US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en-US" altLang="ko-KR" sz="36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21:15-18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78527" y="1707446"/>
            <a:ext cx="3636623" cy="11521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あいしますか</a:t>
            </a:r>
            <a:r>
              <a:rPr lang="en-US" altLang="ko-KR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en-US" altLang="ko-K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7741" y="3133344"/>
            <a:ext cx="4522864" cy="1152128"/>
          </a:xfrm>
          <a:prstGeom prst="roundRect">
            <a:avLst/>
          </a:prstGeom>
          <a:solidFill>
            <a:srgbClr val="435422"/>
          </a:solidFill>
          <a:ln>
            <a:solidFill>
              <a:srgbClr val="003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ひつじを　</a:t>
            </a:r>
            <a:endParaRPr lang="en-US" altLang="ja-JP" sz="36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かいなさい</a:t>
            </a:r>
            <a:endParaRPr lang="en-US" altLang="ko-K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76" y="2132856"/>
            <a:ext cx="4739508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84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19220" cy="64807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base"/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5.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オリーブやまの　けいやく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001340419"/>
              </p:ext>
            </p:extLst>
          </p:nvPr>
        </p:nvGraphicFramePr>
        <p:xfrm>
          <a:off x="3275855" y="1556792"/>
          <a:ext cx="5835381" cy="476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245" y="5462827"/>
            <a:ext cx="2066923" cy="1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구름 모양 설명선 3"/>
          <p:cNvSpPr/>
          <p:nvPr/>
        </p:nvSpPr>
        <p:spPr>
          <a:xfrm>
            <a:off x="198472" y="2060848"/>
            <a:ext cx="3672409" cy="280831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5452" y="2780927"/>
            <a:ext cx="1846182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8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19220" cy="648072"/>
          </a:xfrm>
          <a:solidFill>
            <a:schemeClr val="tx1">
              <a:alpha val="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base"/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6. </a:t>
            </a: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マルコのおくじょうのまの</a:t>
            </a:r>
            <a:br>
              <a:rPr lang="en-US" altLang="ja-JP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400" b="1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rgbClr val="4FD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けいやく</a:t>
            </a:r>
            <a:endParaRPr lang="ko-KR" altLang="en-US" sz="3600" b="1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872323343"/>
              </p:ext>
            </p:extLst>
          </p:nvPr>
        </p:nvGraphicFramePr>
        <p:xfrm>
          <a:off x="179512" y="1268760"/>
          <a:ext cx="878497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65790"/>
            <a:ext cx="7128792" cy="3569192"/>
          </a:xfrm>
          <a:prstGeom prst="rect">
            <a:avLst/>
          </a:prstGeom>
          <a:noFill/>
          <a:ln>
            <a:noFill/>
          </a:ln>
          <a:effectLst>
            <a:outerShdw blurRad="38100" dist="50799" dir="413998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8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오각형 11"/>
          <p:cNvSpPr/>
          <p:nvPr/>
        </p:nvSpPr>
        <p:spPr>
          <a:xfrm>
            <a:off x="395535" y="2636912"/>
            <a:ext cx="7676603" cy="88173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　サミット</a:t>
            </a:r>
            <a:r>
              <a:rPr lang="ko-KR" altLang="en-US" sz="3600" dirty="0">
                <a:solidFill>
                  <a:srgbClr val="C0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　なかで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べんきょうしよう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오각형 12"/>
          <p:cNvSpPr/>
          <p:nvPr/>
        </p:nvSpPr>
        <p:spPr>
          <a:xfrm>
            <a:off x="395535" y="4149080"/>
            <a:ext cx="8280921" cy="88173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ぎのう　サミット</a:t>
            </a:r>
            <a:r>
              <a:rPr lang="ko-KR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タラントを　みつけよう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오각형 13"/>
          <p:cNvSpPr/>
          <p:nvPr/>
        </p:nvSpPr>
        <p:spPr>
          <a:xfrm>
            <a:off x="395536" y="5485860"/>
            <a:ext cx="8564877" cy="88173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ぶんか　サミット</a:t>
            </a:r>
            <a:r>
              <a:rPr lang="ko-KR" altLang="en-US" sz="3600" dirty="0">
                <a:solidFill>
                  <a:srgbClr val="00B05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ちからを　もって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よのなかに　でていこう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861547" y="654102"/>
            <a:ext cx="7632849" cy="1308204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　もくそう</a:t>
            </a:r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=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せいじつ　みことば</a:t>
            </a:r>
            <a:r>
              <a:rPr lang="ko-KR" altLang="en-US" sz="3600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+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　てちょう</a:t>
            </a:r>
            <a:endParaRPr lang="ko-KR" altLang="en-US" sz="36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3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30967</TotalTime>
  <Words>417</Words>
  <Application>Microsoft Office PowerPoint</Application>
  <PresentationFormat>画面に合わせる (4:3)</PresentationFormat>
  <Paragraphs>73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HY견고딕</vt:lpstr>
      <vt:lpstr>HY헤드라인M</vt:lpstr>
      <vt:lpstr>HY강M</vt:lpstr>
      <vt:lpstr>HY동녘B</vt:lpstr>
      <vt:lpstr>HY울릉도B</vt:lpstr>
      <vt:lpstr>맑은 고딕</vt:lpstr>
      <vt:lpstr>ＭＳ Ｐゴシック</vt:lpstr>
      <vt:lpstr>Arial</vt:lpstr>
      <vt:lpstr>Office 테마</vt:lpstr>
      <vt:lpstr>しょだいきょうかいが　 あらかじめ　みた　こと</vt:lpstr>
      <vt:lpstr>PowerPoint プレゼンテーション</vt:lpstr>
      <vt:lpstr> 1. イエスがキリスト – マタイ16:13-20</vt:lpstr>
      <vt:lpstr> 2. へんぼうざんの　けいやく  　　　            – マタイ 17:1-9</vt:lpstr>
      <vt:lpstr> 3. カルバリのおかの　けいやく 　　　　　　　　　　　– マタイ28:1 - 20</vt:lpstr>
      <vt:lpstr> 4. ガリラヤの　けいやく 　　　　　　　　　　– ヨハネ 21:15-18</vt:lpstr>
      <vt:lpstr> 5. オリーブやまの　けいやく</vt:lpstr>
      <vt:lpstr> 6. マルコのおくじょうのまの 　　　けいやく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808</cp:revision>
  <dcterms:created xsi:type="dcterms:W3CDTF">2019-04-04T19:07:56Z</dcterms:created>
  <dcterms:modified xsi:type="dcterms:W3CDTF">2021-03-06T08:35:30Z</dcterms:modified>
</cp:coreProperties>
</file>