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574" r:id="rId3"/>
    <p:sldId id="546" r:id="rId4"/>
    <p:sldId id="575" r:id="rId5"/>
    <p:sldId id="570" r:id="rId6"/>
    <p:sldId id="565" r:id="rId7"/>
    <p:sldId id="568" r:id="rId8"/>
    <p:sldId id="579" r:id="rId9"/>
    <p:sldId id="580" r:id="rId10"/>
    <p:sldId id="564" r:id="rId11"/>
    <p:sldId id="577" r:id="rId12"/>
    <p:sldId id="578" r:id="rId13"/>
    <p:sldId id="581" r:id="rId14"/>
    <p:sldId id="582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FF2FFF"/>
    <a:srgbClr val="435422"/>
    <a:srgbClr val="504E00"/>
    <a:srgbClr val="C4BF00"/>
    <a:srgbClr val="D7D200"/>
    <a:srgbClr val="8E008E"/>
    <a:srgbClr val="FFA86D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2" autoAdjust="0"/>
    <p:restoredTop sz="87230" autoAdjust="0"/>
  </p:normalViewPr>
  <p:slideViewPr>
    <p:cSldViewPr>
      <p:cViewPr varScale="1">
        <p:scale>
          <a:sx n="92" d="100"/>
          <a:sy n="92" d="100"/>
        </p:scale>
        <p:origin x="132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https://theuranus.tistory.com/4937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07704" y="1772816"/>
            <a:ext cx="5328592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しと</a:t>
            </a:r>
            <a:r>
              <a:rPr lang="ko-KR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 </a:t>
            </a:r>
            <a:r>
              <a:rPr lang="en-US" altLang="ko-KR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2:14-21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ペテロが　</a:t>
            </a:r>
            <a:br>
              <a:rPr lang="en-US" altLang="ja-JP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あらかじめ　みたこと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5" name="Picture 2" descr="C:\Users\Administrator\Desktop\바탕화면\학원복음화\자료\3월학원복음화10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83648"/>
            <a:ext cx="5437076" cy="38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바탕화면\학원복음화\자료\201909-1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19220" cy="11242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/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3.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マルコの　おくじょうのま　で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2108403"/>
            <a:ext cx="5575045" cy="1152128"/>
          </a:xfrm>
          <a:prstGeom prst="roundRect">
            <a:avLst/>
          </a:prstGeom>
          <a:solidFill>
            <a:srgbClr val="FFA7FF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みことばを　</a:t>
            </a:r>
            <a:endParaRPr lang="en-US" altLang="ja-JP" sz="3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つたえる</a:t>
            </a:r>
            <a:endParaRPr lang="en-US" altLang="ko-K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4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19220" cy="11242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/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3. </a:t>
            </a:r>
            <a:r>
              <a:rPr kumimoji="0" lang="ja-JP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マルコの　おくじょうのま　で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259632" y="2132856"/>
            <a:ext cx="2952328" cy="2808312"/>
          </a:xfrm>
          <a:prstGeom prst="roundRect">
            <a:avLst/>
          </a:prstGeom>
          <a:solidFill>
            <a:srgbClr val="FF2FFF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</a:t>
            </a:r>
            <a:endParaRPr lang="en-US" altLang="ja-JP" sz="3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</a:t>
            </a:r>
            <a:endParaRPr lang="en-US" altLang="ja-JP" sz="3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endParaRPr lang="en-US" altLang="ko-K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8" descr="D:\My Pictures\1학원복음화\07여름성경학교\2강\나 영적세계 천사 마귀 신분 권세 힘 영권 기도 하나님 나라 천국 배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11240"/>
            <a:ext cx="3514765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3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바탕화면\학원복음화\자료\3월학원복음화10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3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19220" cy="11242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/>
            <a:r>
              <a:rPr kumimoji="0" lang="en-US" altLang="ko-KR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3. </a:t>
            </a:r>
            <a:r>
              <a:rPr kumimoji="0" lang="ja-JP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マルコの　おくじょうのま　で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043608" y="1628800"/>
            <a:ext cx="5574240" cy="1152128"/>
          </a:xfrm>
          <a:prstGeom prst="roundRect">
            <a:avLst/>
          </a:prstGeom>
          <a:solidFill>
            <a:srgbClr val="8E008E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みことば　</a:t>
            </a:r>
            <a:endParaRPr lang="en-US" altLang="ja-JP" sz="3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じょうじゅ</a:t>
            </a:r>
            <a:endParaRPr lang="en-US" altLang="ko-K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945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오각형 11"/>
          <p:cNvSpPr/>
          <p:nvPr/>
        </p:nvSpPr>
        <p:spPr>
          <a:xfrm>
            <a:off x="395535" y="2636912"/>
            <a:ext cx="7676603" cy="88173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　サミット</a:t>
            </a:r>
            <a:r>
              <a:rPr lang="ko-KR" altLang="en-US" sz="3600" dirty="0">
                <a:solidFill>
                  <a:srgbClr val="C0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　なかで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べんきょうしよう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오각형 12"/>
          <p:cNvSpPr/>
          <p:nvPr/>
        </p:nvSpPr>
        <p:spPr>
          <a:xfrm>
            <a:off x="395535" y="4149080"/>
            <a:ext cx="8280921" cy="88173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ぎのう　サミット</a:t>
            </a:r>
            <a:r>
              <a:rPr lang="ko-KR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タラントを　みつけよう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395536" y="5485860"/>
            <a:ext cx="8564877" cy="88173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ぶんか　サミット</a:t>
            </a:r>
            <a:r>
              <a:rPr lang="ko-KR" altLang="en-US" sz="3600" dirty="0">
                <a:solidFill>
                  <a:srgbClr val="00B05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ちからを　もって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よのなかに　でていこう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861547" y="654102"/>
            <a:ext cx="7632849" cy="1308204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　もくそう</a:t>
            </a:r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=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せいじつ　みことば</a:t>
            </a:r>
            <a:r>
              <a:rPr lang="ko-KR" altLang="en-US" sz="360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+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　てちょう</a:t>
            </a:r>
            <a:endParaRPr lang="ko-KR" altLang="en-US" sz="36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79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7277" y="2390785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ペテロが　あらかじめ　みた　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ついて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みことばを　にぎって　わたしが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ｰ　かみさまに　いのりぶんを　かこう！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22239" y="548680"/>
            <a:ext cx="9133604" cy="3722914"/>
          </a:xfrm>
        </p:spPr>
        <p:txBody>
          <a:bodyPr>
            <a:normAutofit fontScale="90000"/>
          </a:bodyPr>
          <a:lstStyle/>
          <a:p>
            <a:pPr fontAlgn="base"/>
            <a:r>
              <a:rPr lang="ja-JP" altLang="en-US" sz="6700" b="1" dirty="0">
                <a:solidFill>
                  <a:srgbClr val="FFFF00"/>
                </a:solidFill>
                <a:latin typeface="+mn-ea"/>
                <a:ea typeface="+mn-ea"/>
              </a:rPr>
              <a:t>つぎのせだい</a:t>
            </a:r>
            <a:r>
              <a:rPr lang="ja-JP" altLang="en-US" sz="5300" b="1" dirty="0">
                <a:solidFill>
                  <a:schemeClr val="bg1"/>
                </a:solidFill>
                <a:latin typeface="+mn-ea"/>
                <a:ea typeface="+mn-ea"/>
              </a:rPr>
              <a:t>に</a:t>
            </a:r>
            <a:r>
              <a:rPr lang="ko-KR" altLang="en-US" sz="67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6700" b="1" dirty="0">
                <a:solidFill>
                  <a:srgbClr val="00B050"/>
                </a:solidFill>
                <a:latin typeface="+mn-ea"/>
                <a:ea typeface="+mn-ea"/>
              </a:rPr>
              <a:t>つたえ</a:t>
            </a:r>
            <a:r>
              <a:rPr lang="ja-JP" altLang="en-US" sz="5300" b="1" dirty="0">
                <a:solidFill>
                  <a:schemeClr val="bg1"/>
                </a:solidFill>
                <a:latin typeface="+mn-ea"/>
                <a:ea typeface="+mn-ea"/>
              </a:rPr>
              <a:t>られ</a:t>
            </a:r>
            <a:r>
              <a:rPr lang="en-US" altLang="ko-KR" sz="5300" b="1" dirty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br>
              <a:rPr lang="en-US" altLang="ko-KR" sz="6700" b="1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ja-JP" altLang="en-US" sz="6700" b="1" dirty="0">
                <a:solidFill>
                  <a:srgbClr val="FFFF00"/>
                </a:solidFill>
                <a:latin typeface="+mn-ea"/>
                <a:ea typeface="+mn-ea"/>
              </a:rPr>
              <a:t>つぎのせだい</a:t>
            </a:r>
            <a:r>
              <a:rPr lang="ja-JP" altLang="en-US" sz="5300" b="1" dirty="0">
                <a:solidFill>
                  <a:schemeClr val="bg1"/>
                </a:solidFill>
                <a:latin typeface="+mn-ea"/>
                <a:ea typeface="+mn-ea"/>
              </a:rPr>
              <a:t>に</a:t>
            </a:r>
            <a:r>
              <a:rPr lang="ko-KR" altLang="en-US" sz="67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br>
              <a:rPr lang="en-US" altLang="ko-KR" sz="6700" b="1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ja-JP" altLang="en-US" sz="6700" b="1" dirty="0">
                <a:solidFill>
                  <a:srgbClr val="00B050"/>
                </a:solidFill>
                <a:latin typeface="+mn-ea"/>
                <a:ea typeface="+mn-ea"/>
              </a:rPr>
              <a:t>つたわった　こと</a:t>
            </a:r>
            <a:r>
              <a:rPr lang="ja-JP" altLang="en-US" sz="5300" b="1" dirty="0">
                <a:solidFill>
                  <a:schemeClr val="bg1"/>
                </a:solidFill>
                <a:latin typeface="+mn-ea"/>
                <a:ea typeface="+mn-ea"/>
              </a:rPr>
              <a:t>は</a:t>
            </a:r>
            <a:r>
              <a:rPr lang="en-US" altLang="ko-KR" sz="67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br>
              <a:rPr lang="en-US" altLang="ko-KR" sz="6700" b="1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ja-JP" altLang="en-US" sz="6700" b="1" dirty="0">
                <a:solidFill>
                  <a:srgbClr val="FF2FFF"/>
                </a:solidFill>
                <a:latin typeface="+mn-ea"/>
                <a:ea typeface="+mn-ea"/>
              </a:rPr>
              <a:t>じだい</a:t>
            </a:r>
            <a:r>
              <a:rPr lang="ja-JP" altLang="en-US" sz="5300" b="1" dirty="0">
                <a:solidFill>
                  <a:srgbClr val="FF2FFF"/>
                </a:solidFill>
                <a:latin typeface="+mn-ea"/>
                <a:ea typeface="+mn-ea"/>
              </a:rPr>
              <a:t>を</a:t>
            </a:r>
            <a:r>
              <a:rPr lang="ko-KR" altLang="en-US" sz="6700" b="1" dirty="0">
                <a:solidFill>
                  <a:srgbClr val="FF2FFF"/>
                </a:solidFill>
                <a:latin typeface="+mn-ea"/>
                <a:ea typeface="+mn-ea"/>
              </a:rPr>
              <a:t> </a:t>
            </a:r>
            <a:r>
              <a:rPr lang="ja-JP" altLang="en-US" sz="6700" b="1" dirty="0">
                <a:solidFill>
                  <a:srgbClr val="FF2FFF"/>
                </a:solidFill>
                <a:latin typeface="+mn-ea"/>
                <a:ea typeface="+mn-ea"/>
              </a:rPr>
              <a:t>うごかします</a:t>
            </a:r>
            <a:endParaRPr lang="ko-KR" altLang="en-US" sz="6700" dirty="0">
              <a:solidFill>
                <a:srgbClr val="FF2FFF"/>
              </a:solidFill>
              <a:latin typeface="+mn-ea"/>
              <a:ea typeface="+mn-ea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0" y="3830339"/>
            <a:ext cx="3902596" cy="302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0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C:\Documents and Settings\user\My Documents\My Pictures\학원복음화그림\예수권세사용.jpg"/>
          <p:cNvPicPr>
            <a:picLocks noChangeAspect="1" noChangeArrowheads="1"/>
          </p:cNvPicPr>
          <p:nvPr/>
        </p:nvPicPr>
        <p:blipFill>
          <a:blip r:embed="rId3" cstate="print"/>
          <a:srcRect t="6632" r="5882" b="3064"/>
          <a:stretch>
            <a:fillRect/>
          </a:stretch>
        </p:blipFill>
        <p:spPr bwMode="auto">
          <a:xfrm>
            <a:off x="2198957" y="4221088"/>
            <a:ext cx="4251812" cy="275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줄무늬가 있는 오른쪽 화살표 12"/>
          <p:cNvSpPr/>
          <p:nvPr/>
        </p:nvSpPr>
        <p:spPr>
          <a:xfrm>
            <a:off x="2380499" y="538923"/>
            <a:ext cx="625340" cy="535577"/>
          </a:xfrm>
          <a:prstGeom prst="striped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82" y="413943"/>
            <a:ext cx="19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あらの</a:t>
            </a:r>
            <a:endParaRPr lang="ko-KR" alt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9260" y="161896"/>
            <a:ext cx="581129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しぬ　ところなのか</a:t>
            </a:r>
            <a:r>
              <a:rPr lang="en-US" altLang="ko-KR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9260" y="942035"/>
            <a:ext cx="5663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じゅんびされた　ところ</a:t>
            </a:r>
            <a:endParaRPr lang="en-US" altLang="ja-JP" sz="4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なのか</a:t>
            </a:r>
            <a:r>
              <a:rPr lang="en-US" altLang="ko-KR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4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574" y="2519368"/>
            <a:ext cx="2684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コロナ</a:t>
            </a:r>
            <a:endParaRPr lang="ko-KR" altLang="en-US" sz="5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줄무늬가 있는 오른쪽 화살표 17"/>
          <p:cNvSpPr/>
          <p:nvPr/>
        </p:nvSpPr>
        <p:spPr>
          <a:xfrm>
            <a:off x="2694326" y="2719887"/>
            <a:ext cx="589174" cy="535577"/>
          </a:xfrm>
          <a:prstGeom prst="striped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2705" y="2350555"/>
            <a:ext cx="5811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かんぜんに　くずれるか</a:t>
            </a:r>
            <a:r>
              <a:rPr lang="en-US" altLang="ko-KR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36347" y="3136881"/>
            <a:ext cx="5663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かんぜんに　かいふく</a:t>
            </a:r>
            <a:endParaRPr lang="en-US" altLang="ja-JP" sz="4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されるのか</a:t>
            </a:r>
            <a:r>
              <a:rPr lang="en-US" altLang="ko-KR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4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2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07504" y="764704"/>
            <a:ext cx="8928992" cy="51845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そこには　なお、じゅうぶんの　いちが　のこるが、それも　また、やきはらわれる。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テレビンのきや　かしのきが　きりたおされる　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ときの　ように。　しかし、そのなかに　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きりかぶが　ある。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せいなる　すえこそ、その　きりかぶ。</a:t>
            </a:r>
            <a:endParaRPr lang="en-US" altLang="ko-KR" sz="3200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36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+mn-ea"/>
              </a:rPr>
              <a:t>イザヤ</a:t>
            </a:r>
            <a:r>
              <a:rPr lang="ko-KR" altLang="en-US" sz="3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3600" dirty="0">
                <a:solidFill>
                  <a:schemeClr val="tx1"/>
                </a:solidFill>
                <a:latin typeface="+mn-ea"/>
              </a:rPr>
              <a:t>6</a:t>
            </a:r>
            <a:r>
              <a:rPr lang="ja-JP" altLang="en-US" sz="3600" dirty="0">
                <a:solidFill>
                  <a:schemeClr val="tx1"/>
                </a:solidFill>
                <a:latin typeface="+mn-ea"/>
              </a:rPr>
              <a:t>しょう</a:t>
            </a:r>
            <a:r>
              <a:rPr lang="ko-KR" altLang="en-US" sz="3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3600" dirty="0">
                <a:solidFill>
                  <a:schemeClr val="tx1"/>
                </a:solidFill>
                <a:latin typeface="+mn-ea"/>
              </a:rPr>
              <a:t>13</a:t>
            </a:r>
            <a:r>
              <a:rPr lang="ja-JP" altLang="en-US" sz="3600" dirty="0">
                <a:solidFill>
                  <a:schemeClr val="tx1"/>
                </a:solidFill>
                <a:latin typeface="+mn-ea"/>
              </a:rPr>
              <a:t>せつの　みことば</a:t>
            </a:r>
            <a:endParaRPr lang="ko-KR" altLang="en-US" sz="3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23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0994" y="174608"/>
            <a:ext cx="8817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C000"/>
                </a:solidFill>
                <a:latin typeface="+mn-ea"/>
              </a:rPr>
              <a:t>わたしの　なやみ</a:t>
            </a:r>
            <a:endParaRPr lang="en-US" altLang="ko-KR" sz="4400" dirty="0">
              <a:solidFill>
                <a:srgbClr val="FFC000"/>
              </a:solidFill>
              <a:latin typeface="+mn-ea"/>
            </a:endParaRPr>
          </a:p>
          <a:p>
            <a:r>
              <a:rPr lang="en-US" altLang="ko-KR" sz="4400" dirty="0">
                <a:solidFill>
                  <a:srgbClr val="FFC000"/>
                </a:solidFill>
                <a:latin typeface="+mn-ea"/>
              </a:rPr>
              <a:t>  </a:t>
            </a:r>
            <a:r>
              <a:rPr lang="en-US" altLang="ko-KR" sz="4400" dirty="0">
                <a:latin typeface="+mn-ea"/>
              </a:rPr>
              <a:t>- </a:t>
            </a:r>
            <a:r>
              <a:rPr lang="ja-JP" altLang="en-US" sz="4400" dirty="0">
                <a:latin typeface="+mn-ea"/>
              </a:rPr>
              <a:t>みことばが　こくいんされれば　</a:t>
            </a:r>
            <a:endParaRPr lang="en-US" altLang="ja-JP" sz="4400" dirty="0">
              <a:latin typeface="+mn-ea"/>
            </a:endParaRPr>
          </a:p>
          <a:p>
            <a:r>
              <a:rPr lang="ja-JP" altLang="en-US" sz="4400" dirty="0">
                <a:latin typeface="+mn-ea"/>
              </a:rPr>
              <a:t>　　こたえが　みえます！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3181489"/>
            <a:ext cx="4824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わたしの</a:t>
            </a:r>
            <a:r>
              <a:rPr lang="ko-KR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ja-JP" alt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みぶん</a:t>
            </a:r>
            <a:r>
              <a:rPr lang="ko-KR" alt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ja-JP" alt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けんい</a:t>
            </a:r>
            <a:endParaRPr lang="en-US" altLang="ko-KR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ko-KR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ko-KR" alt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(Trinity)</a:t>
            </a:r>
            <a:endParaRPr lang="ko-KR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" name="Picture 8" descr="D:\My Pictures\1학원복음화\07여름성경학교\2강\나 영적세계 천사 마귀 신분 권세 힘 영권 기도 하나님 나라 천국 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018687"/>
            <a:ext cx="3206870" cy="466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864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바탕화면\학원복음화\자료\22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40" y="1844824"/>
            <a:ext cx="6840760" cy="480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3326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ピリポ・カイザリヤで</a:t>
            </a:r>
            <a:b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        – </a:t>
            </a:r>
            <a:r>
              <a:rPr lang="ja-JP" altLang="en-US" sz="32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en-US" altLang="ko-KR" sz="32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16:13-20</a:t>
            </a:r>
            <a:endParaRPr lang="ko-KR" altLang="en-US" sz="32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83568" y="2276872"/>
            <a:ext cx="3600400" cy="1008112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まちがった　こと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83568" y="3573016"/>
            <a:ext cx="2664297" cy="1008112"/>
          </a:xfrm>
          <a:prstGeom prst="roundRect">
            <a:avLst/>
          </a:prstGeom>
          <a:solidFill>
            <a:srgbClr val="C4BF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83569" y="4869160"/>
            <a:ext cx="2664296" cy="1008112"/>
          </a:xfrm>
          <a:prstGeom prst="roundRect">
            <a:avLst/>
          </a:prstGeom>
          <a:solidFill>
            <a:srgbClr val="504E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しゅくふく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7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바탕화면\학원복음화\자료\15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" y="0"/>
            <a:ext cx="9223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しっぱいと　しめい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411760" y="5301208"/>
            <a:ext cx="4896544" cy="1008112"/>
          </a:xfrm>
          <a:prstGeom prst="roundRect">
            <a:avLst/>
          </a:prstGeom>
          <a:solidFill>
            <a:srgbClr val="FF9D5B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せかいふくいんかの</a:t>
            </a:r>
            <a:endParaRPr lang="en-US" altLang="ja-JP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base"/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しめい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87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바탕화면\학원복음화\자료\학원복음화 49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>
                <a:ln w="1143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 </a:t>
            </a:r>
            <a:r>
              <a:rPr kumimoji="0" lang="en-US" altLang="ko-KR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2. </a:t>
            </a:r>
            <a:r>
              <a:rPr kumimoji="0" lang="ja-JP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しっぱいと　しめい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9552" y="1556792"/>
            <a:ext cx="3888432" cy="1656184"/>
          </a:xfrm>
          <a:prstGeom prst="roundRect">
            <a:avLst/>
          </a:prstGeom>
          <a:solidFill>
            <a:srgbClr val="E65D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ふっかつされた</a:t>
            </a:r>
            <a:endParaRPr lang="en-US" altLang="ko-K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base"/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</a:t>
            </a:r>
            <a:r>
              <a:rPr lang="ko-KR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42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바탕화면\학원복음화\자료\7월 학원복음화 - 29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650" y="-404813"/>
            <a:ext cx="10909300" cy="76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>
                <a:ln w="1143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 </a:t>
            </a:r>
            <a:r>
              <a:rPr kumimoji="0" lang="en-US" altLang="ko-KR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2. </a:t>
            </a:r>
            <a:r>
              <a:rPr kumimoji="0" lang="ja-JP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しっぱいと　しめい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20136" y="1412776"/>
            <a:ext cx="4903728" cy="1008112"/>
          </a:xfrm>
          <a:prstGeom prst="roundRect">
            <a:avLst/>
          </a:prstGeom>
          <a:solidFill>
            <a:srgbClr val="7E33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　みたし</a:t>
            </a:r>
            <a:endParaRPr lang="en-US" altLang="ja-JP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2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30988</TotalTime>
  <Words>388</Words>
  <Application>Microsoft Office PowerPoint</Application>
  <PresentationFormat>画面に合わせる (4:3)</PresentationFormat>
  <Paragraphs>74</Paragraphs>
  <Slides>14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ペテロが　 あらかじめ　みたこと</vt:lpstr>
      <vt:lpstr>つぎのせだいに つたえられ, つぎのせだいに  つたわった　ことは  じだいを うごかします</vt:lpstr>
      <vt:lpstr>PowerPoint プレゼンテーション</vt:lpstr>
      <vt:lpstr>PowerPoint プレゼンテーション</vt:lpstr>
      <vt:lpstr>PowerPoint プレゼンテーション</vt:lpstr>
      <vt:lpstr> 1. ピリポ・カイザリヤで                          – マタイ16:13-20</vt:lpstr>
      <vt:lpstr> 2. しっぱいと　しめい</vt:lpstr>
      <vt:lpstr>  2. しっぱいと　しめい</vt:lpstr>
      <vt:lpstr>  2. しっぱいと　しめい</vt:lpstr>
      <vt:lpstr> 3. マルコの　おくじょうのま　で</vt:lpstr>
      <vt:lpstr> 3. マルコの　おくじょうのま　で</vt:lpstr>
      <vt:lpstr>3. マルコの　おくじょうのま　で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810</cp:revision>
  <dcterms:created xsi:type="dcterms:W3CDTF">2019-04-04T19:07:56Z</dcterms:created>
  <dcterms:modified xsi:type="dcterms:W3CDTF">2021-03-13T03:54:51Z</dcterms:modified>
</cp:coreProperties>
</file>