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570" r:id="rId3"/>
    <p:sldId id="581" r:id="rId4"/>
    <p:sldId id="565" r:id="rId5"/>
    <p:sldId id="582" r:id="rId6"/>
    <p:sldId id="583" r:id="rId7"/>
    <p:sldId id="568" r:id="rId8"/>
    <p:sldId id="584" r:id="rId9"/>
    <p:sldId id="585" r:id="rId10"/>
    <p:sldId id="577" r:id="rId11"/>
    <p:sldId id="586" r:id="rId12"/>
    <p:sldId id="58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6743"/>
    <a:srgbClr val="FF4B21"/>
    <a:srgbClr val="FF3300"/>
    <a:srgbClr val="FFFF00"/>
    <a:srgbClr val="600060"/>
    <a:srgbClr val="C800C8"/>
    <a:srgbClr val="D600D6"/>
    <a:srgbClr val="FF2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5" autoAdjust="0"/>
    <p:restoredTop sz="89681" autoAdjust="0"/>
  </p:normalViewPr>
  <p:slideViewPr>
    <p:cSldViewPr>
      <p:cViewPr varScale="1">
        <p:scale>
          <a:sx n="69" d="100"/>
          <a:sy n="69" d="100"/>
        </p:scale>
        <p:origin x="84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2513C-1B45-495E-B609-0A466BC913E0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A4C26AB-D90E-4600-8DFE-9501731DD4D1}">
      <dgm:prSet custT="1"/>
      <dgm:spPr/>
      <dgm:t>
        <a:bodyPr/>
        <a:lstStyle/>
        <a:p>
          <a:pPr rtl="0" latinLnBrk="1"/>
          <a:r>
            <a:rPr lang="ja-JP" altLang="en-US" sz="2800" dirty="0"/>
            <a:t>すくいの</a:t>
          </a:r>
          <a:endParaRPr lang="en-US" altLang="ja-JP" sz="2800" dirty="0"/>
        </a:p>
        <a:p>
          <a:pPr rtl="0" latinLnBrk="1"/>
          <a:r>
            <a:rPr lang="ja-JP" altLang="en-US" sz="2800" dirty="0"/>
            <a:t>かくしん</a:t>
          </a:r>
          <a:endParaRPr lang="ko-KR" altLang="en-US" sz="2800" dirty="0"/>
        </a:p>
      </dgm:t>
    </dgm:pt>
    <dgm:pt modelId="{0D4829D1-27B7-4777-BA9C-DDCD0E2A6731}" type="parTrans" cxnId="{383B8069-AC8F-4D93-A140-5B64EFEF7CD2}">
      <dgm:prSet/>
      <dgm:spPr/>
      <dgm:t>
        <a:bodyPr/>
        <a:lstStyle/>
        <a:p>
          <a:pPr latinLnBrk="1"/>
          <a:endParaRPr lang="ko-KR" altLang="en-US"/>
        </a:p>
      </dgm:t>
    </dgm:pt>
    <dgm:pt modelId="{34F42FE2-DD6D-42C1-BB89-F6EFECC58BE6}" type="sibTrans" cxnId="{383B8069-AC8F-4D93-A140-5B64EFEF7CD2}">
      <dgm:prSet/>
      <dgm:spPr/>
      <dgm:t>
        <a:bodyPr/>
        <a:lstStyle/>
        <a:p>
          <a:pPr latinLnBrk="1"/>
          <a:endParaRPr lang="ko-KR" altLang="en-US"/>
        </a:p>
      </dgm:t>
    </dgm:pt>
    <dgm:pt modelId="{0EA488FC-9F4B-45BE-ACA4-F4E5646F3461}">
      <dgm:prSet custT="1"/>
      <dgm:spPr/>
      <dgm:t>
        <a:bodyPr/>
        <a:lstStyle/>
        <a:p>
          <a:pPr rtl="0" latinLnBrk="1"/>
          <a:r>
            <a:rPr lang="ja-JP" altLang="en-US" sz="2800" dirty="0"/>
            <a:t>みちびきの</a:t>
          </a:r>
          <a:endParaRPr lang="en-US" altLang="ja-JP" sz="2800" dirty="0"/>
        </a:p>
        <a:p>
          <a:pPr rtl="0" latinLnBrk="1"/>
          <a:r>
            <a:rPr lang="ja-JP" altLang="en-US" sz="2800" dirty="0"/>
            <a:t>かくしん</a:t>
          </a:r>
          <a:endParaRPr lang="ko-KR" altLang="en-US" sz="2800" dirty="0"/>
        </a:p>
      </dgm:t>
    </dgm:pt>
    <dgm:pt modelId="{03742324-483B-4A1C-A5A5-80903F4B497F}" type="parTrans" cxnId="{6E7F54F0-5D68-4522-B230-BA65B4585B16}">
      <dgm:prSet/>
      <dgm:spPr/>
      <dgm:t>
        <a:bodyPr/>
        <a:lstStyle/>
        <a:p>
          <a:pPr latinLnBrk="1"/>
          <a:endParaRPr lang="ko-KR" altLang="en-US"/>
        </a:p>
      </dgm:t>
    </dgm:pt>
    <dgm:pt modelId="{4438F125-74C3-4FE8-9EB9-E4180FAEDE4F}" type="sibTrans" cxnId="{6E7F54F0-5D68-4522-B230-BA65B4585B16}">
      <dgm:prSet/>
      <dgm:spPr/>
      <dgm:t>
        <a:bodyPr/>
        <a:lstStyle/>
        <a:p>
          <a:pPr latinLnBrk="1"/>
          <a:endParaRPr lang="ko-KR" altLang="en-US"/>
        </a:p>
      </dgm:t>
    </dgm:pt>
    <dgm:pt modelId="{3D3B96C0-B837-4028-82C6-6BA07815B7D2}">
      <dgm:prSet custT="1"/>
      <dgm:spPr/>
      <dgm:t>
        <a:bodyPr/>
        <a:lstStyle/>
        <a:p>
          <a:pPr rtl="0" latinLnBrk="1"/>
          <a:r>
            <a:rPr lang="ja-JP" altLang="en-US" sz="2800" dirty="0"/>
            <a:t>しょうりの</a:t>
          </a:r>
          <a:endParaRPr lang="en-US" altLang="ja-JP" sz="2800" dirty="0"/>
        </a:p>
        <a:p>
          <a:pPr rtl="0" latinLnBrk="1"/>
          <a:r>
            <a:rPr lang="ja-JP" altLang="en-US" sz="2800" dirty="0"/>
            <a:t>かくしん</a:t>
          </a:r>
          <a:endParaRPr lang="ko-KR" altLang="en-US" sz="2800" dirty="0"/>
        </a:p>
      </dgm:t>
    </dgm:pt>
    <dgm:pt modelId="{4A5C6628-A9FE-43C0-8279-225E52CA29BC}" type="parTrans" cxnId="{E539D2E7-6F2A-484F-AE0B-EB49FC0B061E}">
      <dgm:prSet/>
      <dgm:spPr/>
      <dgm:t>
        <a:bodyPr/>
        <a:lstStyle/>
        <a:p>
          <a:pPr latinLnBrk="1"/>
          <a:endParaRPr lang="ko-KR" altLang="en-US"/>
        </a:p>
      </dgm:t>
    </dgm:pt>
    <dgm:pt modelId="{388BCE58-C366-4F0D-8357-E35AB0EACFFC}" type="sibTrans" cxnId="{E539D2E7-6F2A-484F-AE0B-EB49FC0B061E}">
      <dgm:prSet/>
      <dgm:spPr/>
      <dgm:t>
        <a:bodyPr/>
        <a:lstStyle/>
        <a:p>
          <a:pPr latinLnBrk="1"/>
          <a:endParaRPr lang="ko-KR" altLang="en-US"/>
        </a:p>
      </dgm:t>
    </dgm:pt>
    <dgm:pt modelId="{22D831AD-608C-4939-88D9-4330C87D2448}">
      <dgm:prSet custT="1"/>
      <dgm:spPr/>
      <dgm:t>
        <a:bodyPr/>
        <a:lstStyle/>
        <a:p>
          <a:pPr rtl="0" latinLnBrk="1"/>
          <a:r>
            <a:rPr lang="ja-JP" altLang="en-US" sz="3000" dirty="0"/>
            <a:t>いのりの　こたえの　かくしん</a:t>
          </a:r>
          <a:endParaRPr lang="ko-KR" altLang="en-US" sz="3000" dirty="0"/>
        </a:p>
      </dgm:t>
    </dgm:pt>
    <dgm:pt modelId="{A8386A82-F977-4102-8400-EAEFF31E4236}" type="parTrans" cxnId="{D42941CB-2391-4437-B346-084C77F6743B}">
      <dgm:prSet/>
      <dgm:spPr/>
      <dgm:t>
        <a:bodyPr/>
        <a:lstStyle/>
        <a:p>
          <a:pPr latinLnBrk="1"/>
          <a:endParaRPr lang="ko-KR" altLang="en-US"/>
        </a:p>
      </dgm:t>
    </dgm:pt>
    <dgm:pt modelId="{99D4550A-22B6-458F-A69B-7312A1ED6024}" type="sibTrans" cxnId="{D42941CB-2391-4437-B346-084C77F6743B}">
      <dgm:prSet/>
      <dgm:spPr/>
      <dgm:t>
        <a:bodyPr/>
        <a:lstStyle/>
        <a:p>
          <a:pPr latinLnBrk="1"/>
          <a:endParaRPr lang="ko-KR" altLang="en-US"/>
        </a:p>
      </dgm:t>
    </dgm:pt>
    <dgm:pt modelId="{6502B63F-C559-4577-8C3C-124E2C14A6C5}">
      <dgm:prSet custT="1"/>
      <dgm:spPr/>
      <dgm:t>
        <a:bodyPr/>
        <a:lstStyle/>
        <a:p>
          <a:pPr rtl="0" latinLnBrk="1"/>
          <a:r>
            <a:rPr lang="ja-JP" altLang="en-US" sz="2800" dirty="0"/>
            <a:t>つみの　ゆるしの　かくしん</a:t>
          </a:r>
          <a:endParaRPr lang="ko-KR" altLang="en-US" sz="2800" dirty="0"/>
        </a:p>
      </dgm:t>
    </dgm:pt>
    <dgm:pt modelId="{600296A6-9B79-4844-9D12-F6F4D42EE1C7}" type="parTrans" cxnId="{4245C098-1BD8-442A-85A0-2D35C3DD7476}">
      <dgm:prSet/>
      <dgm:spPr/>
      <dgm:t>
        <a:bodyPr/>
        <a:lstStyle/>
        <a:p>
          <a:pPr latinLnBrk="1"/>
          <a:endParaRPr lang="ko-KR" altLang="en-US"/>
        </a:p>
      </dgm:t>
    </dgm:pt>
    <dgm:pt modelId="{FE311790-49B7-4984-9757-1D181F79C2C1}" type="sibTrans" cxnId="{4245C098-1BD8-442A-85A0-2D35C3DD7476}">
      <dgm:prSet/>
      <dgm:spPr/>
      <dgm:t>
        <a:bodyPr/>
        <a:lstStyle/>
        <a:p>
          <a:pPr latinLnBrk="1"/>
          <a:endParaRPr lang="ko-KR" altLang="en-US"/>
        </a:p>
      </dgm:t>
    </dgm:pt>
    <dgm:pt modelId="{53667667-A43C-4DC8-9FE2-1F5C52D33E70}" type="pres">
      <dgm:prSet presAssocID="{BC82513C-1B45-495E-B609-0A466BC913E0}" presName="cycle" presStyleCnt="0">
        <dgm:presLayoutVars>
          <dgm:dir/>
          <dgm:resizeHandles val="exact"/>
        </dgm:presLayoutVars>
      </dgm:prSet>
      <dgm:spPr/>
    </dgm:pt>
    <dgm:pt modelId="{E1EB9B81-E6DA-4F0C-81FA-9541B495F540}" type="pres">
      <dgm:prSet presAssocID="{1A4C26AB-D90E-4600-8DFE-9501731DD4D1}" presName="node" presStyleLbl="node1" presStyleIdx="0" presStyleCnt="5">
        <dgm:presLayoutVars>
          <dgm:bulletEnabled val="1"/>
        </dgm:presLayoutVars>
      </dgm:prSet>
      <dgm:spPr/>
    </dgm:pt>
    <dgm:pt modelId="{4DEA1408-712F-4CB4-87EF-17746F32E4DD}" type="pres">
      <dgm:prSet presAssocID="{34F42FE2-DD6D-42C1-BB89-F6EFECC58BE6}" presName="sibTrans" presStyleLbl="sibTrans2D1" presStyleIdx="0" presStyleCnt="5"/>
      <dgm:spPr/>
    </dgm:pt>
    <dgm:pt modelId="{E896BD6A-629C-48CF-90C6-1EB3A76B16C7}" type="pres">
      <dgm:prSet presAssocID="{34F42FE2-DD6D-42C1-BB89-F6EFECC58BE6}" presName="connectorText" presStyleLbl="sibTrans2D1" presStyleIdx="0" presStyleCnt="5"/>
      <dgm:spPr/>
    </dgm:pt>
    <dgm:pt modelId="{98981EB6-6D80-48CB-A6D5-BB9E4F58DAEF}" type="pres">
      <dgm:prSet presAssocID="{0EA488FC-9F4B-45BE-ACA4-F4E5646F3461}" presName="node" presStyleLbl="node1" presStyleIdx="1" presStyleCnt="5" custScaleX="140372">
        <dgm:presLayoutVars>
          <dgm:bulletEnabled val="1"/>
        </dgm:presLayoutVars>
      </dgm:prSet>
      <dgm:spPr/>
    </dgm:pt>
    <dgm:pt modelId="{639B6EDD-58EB-416E-9CF1-C82F1DD90AD0}" type="pres">
      <dgm:prSet presAssocID="{4438F125-74C3-4FE8-9EB9-E4180FAEDE4F}" presName="sibTrans" presStyleLbl="sibTrans2D1" presStyleIdx="1" presStyleCnt="5"/>
      <dgm:spPr/>
    </dgm:pt>
    <dgm:pt modelId="{532C2C62-6B1E-476E-9D4A-A54BFA258C37}" type="pres">
      <dgm:prSet presAssocID="{4438F125-74C3-4FE8-9EB9-E4180FAEDE4F}" presName="connectorText" presStyleLbl="sibTrans2D1" presStyleIdx="1" presStyleCnt="5"/>
      <dgm:spPr/>
    </dgm:pt>
    <dgm:pt modelId="{1841E223-36B8-4AE1-B83A-0F628C7CD29C}" type="pres">
      <dgm:prSet presAssocID="{3D3B96C0-B837-4028-82C6-6BA07815B7D2}" presName="node" presStyleLbl="node1" presStyleIdx="2" presStyleCnt="5" custScaleX="126817">
        <dgm:presLayoutVars>
          <dgm:bulletEnabled val="1"/>
        </dgm:presLayoutVars>
      </dgm:prSet>
      <dgm:spPr/>
    </dgm:pt>
    <dgm:pt modelId="{3A0216C8-8083-410E-8E08-81DA1DE2910C}" type="pres">
      <dgm:prSet presAssocID="{388BCE58-C366-4F0D-8357-E35AB0EACFFC}" presName="sibTrans" presStyleLbl="sibTrans2D1" presStyleIdx="2" presStyleCnt="5"/>
      <dgm:spPr/>
    </dgm:pt>
    <dgm:pt modelId="{64585A9F-0F31-4ABC-97A1-B50889FBC1CF}" type="pres">
      <dgm:prSet presAssocID="{388BCE58-C366-4F0D-8357-E35AB0EACFFC}" presName="connectorText" presStyleLbl="sibTrans2D1" presStyleIdx="2" presStyleCnt="5"/>
      <dgm:spPr/>
    </dgm:pt>
    <dgm:pt modelId="{B67F0248-1CA7-4D72-87D1-20DA4B1F41E1}" type="pres">
      <dgm:prSet presAssocID="{22D831AD-608C-4939-88D9-4330C87D2448}" presName="node" presStyleLbl="node1" presStyleIdx="3" presStyleCnt="5" custScaleX="146354">
        <dgm:presLayoutVars>
          <dgm:bulletEnabled val="1"/>
        </dgm:presLayoutVars>
      </dgm:prSet>
      <dgm:spPr/>
    </dgm:pt>
    <dgm:pt modelId="{D420AB93-08DF-41EF-A08F-A76916A57EE9}" type="pres">
      <dgm:prSet presAssocID="{99D4550A-22B6-458F-A69B-7312A1ED6024}" presName="sibTrans" presStyleLbl="sibTrans2D1" presStyleIdx="3" presStyleCnt="5"/>
      <dgm:spPr/>
    </dgm:pt>
    <dgm:pt modelId="{DCE9D76D-1F4D-4955-8588-EB519957DA32}" type="pres">
      <dgm:prSet presAssocID="{99D4550A-22B6-458F-A69B-7312A1ED6024}" presName="connectorText" presStyleLbl="sibTrans2D1" presStyleIdx="3" presStyleCnt="5"/>
      <dgm:spPr/>
    </dgm:pt>
    <dgm:pt modelId="{80827009-F2BA-469D-84B8-C3D329A5A696}" type="pres">
      <dgm:prSet presAssocID="{6502B63F-C559-4577-8C3C-124E2C14A6C5}" presName="node" presStyleLbl="node1" presStyleIdx="4" presStyleCnt="5" custScaleX="110476">
        <dgm:presLayoutVars>
          <dgm:bulletEnabled val="1"/>
        </dgm:presLayoutVars>
      </dgm:prSet>
      <dgm:spPr/>
    </dgm:pt>
    <dgm:pt modelId="{4F560D7F-FF6D-46C7-91B4-436503E87513}" type="pres">
      <dgm:prSet presAssocID="{FE311790-49B7-4984-9757-1D181F79C2C1}" presName="sibTrans" presStyleLbl="sibTrans2D1" presStyleIdx="4" presStyleCnt="5"/>
      <dgm:spPr/>
    </dgm:pt>
    <dgm:pt modelId="{A9049C6B-7409-45A1-B475-09FC8692E51A}" type="pres">
      <dgm:prSet presAssocID="{FE311790-49B7-4984-9757-1D181F79C2C1}" presName="connectorText" presStyleLbl="sibTrans2D1" presStyleIdx="4" presStyleCnt="5"/>
      <dgm:spPr/>
    </dgm:pt>
  </dgm:ptLst>
  <dgm:cxnLst>
    <dgm:cxn modelId="{4AE83B15-9811-4E3C-909B-3D6E11BEE82A}" type="presOf" srcId="{4438F125-74C3-4FE8-9EB9-E4180FAEDE4F}" destId="{639B6EDD-58EB-416E-9CF1-C82F1DD90AD0}" srcOrd="0" destOrd="0" presId="urn:microsoft.com/office/officeart/2005/8/layout/cycle2"/>
    <dgm:cxn modelId="{63930921-12C0-4801-A1FD-EE2EC27F8B73}" type="presOf" srcId="{99D4550A-22B6-458F-A69B-7312A1ED6024}" destId="{DCE9D76D-1F4D-4955-8588-EB519957DA32}" srcOrd="1" destOrd="0" presId="urn:microsoft.com/office/officeart/2005/8/layout/cycle2"/>
    <dgm:cxn modelId="{8AD09C32-1E03-4E36-89DB-E1742FCA1DE9}" type="presOf" srcId="{FE311790-49B7-4984-9757-1D181F79C2C1}" destId="{4F560D7F-FF6D-46C7-91B4-436503E87513}" srcOrd="0" destOrd="0" presId="urn:microsoft.com/office/officeart/2005/8/layout/cycle2"/>
    <dgm:cxn modelId="{44B17D62-1B3F-4C39-B63F-943341CA46CE}" type="presOf" srcId="{22D831AD-608C-4939-88D9-4330C87D2448}" destId="{B67F0248-1CA7-4D72-87D1-20DA4B1F41E1}" srcOrd="0" destOrd="0" presId="urn:microsoft.com/office/officeart/2005/8/layout/cycle2"/>
    <dgm:cxn modelId="{0A935563-732D-4381-9EF9-8E6F1B94C275}" type="presOf" srcId="{4438F125-74C3-4FE8-9EB9-E4180FAEDE4F}" destId="{532C2C62-6B1E-476E-9D4A-A54BFA258C37}" srcOrd="1" destOrd="0" presId="urn:microsoft.com/office/officeart/2005/8/layout/cycle2"/>
    <dgm:cxn modelId="{94FA0B65-A259-46A4-B8E6-7399A2FEB451}" type="presOf" srcId="{FE311790-49B7-4984-9757-1D181F79C2C1}" destId="{A9049C6B-7409-45A1-B475-09FC8692E51A}" srcOrd="1" destOrd="0" presId="urn:microsoft.com/office/officeart/2005/8/layout/cycle2"/>
    <dgm:cxn modelId="{56FECF47-6956-4C99-99A1-A7897E53E538}" type="presOf" srcId="{388BCE58-C366-4F0D-8357-E35AB0EACFFC}" destId="{3A0216C8-8083-410E-8E08-81DA1DE2910C}" srcOrd="0" destOrd="0" presId="urn:microsoft.com/office/officeart/2005/8/layout/cycle2"/>
    <dgm:cxn modelId="{757F1248-F6E5-40B9-9AAF-E5B24F117FB1}" type="presOf" srcId="{BC82513C-1B45-495E-B609-0A466BC913E0}" destId="{53667667-A43C-4DC8-9FE2-1F5C52D33E70}" srcOrd="0" destOrd="0" presId="urn:microsoft.com/office/officeart/2005/8/layout/cycle2"/>
    <dgm:cxn modelId="{383B8069-AC8F-4D93-A140-5B64EFEF7CD2}" srcId="{BC82513C-1B45-495E-B609-0A466BC913E0}" destId="{1A4C26AB-D90E-4600-8DFE-9501731DD4D1}" srcOrd="0" destOrd="0" parTransId="{0D4829D1-27B7-4777-BA9C-DDCD0E2A6731}" sibTransId="{34F42FE2-DD6D-42C1-BB89-F6EFECC58BE6}"/>
    <dgm:cxn modelId="{7ECD7A6D-4806-47E8-B659-CA5F0A36318A}" type="presOf" srcId="{99D4550A-22B6-458F-A69B-7312A1ED6024}" destId="{D420AB93-08DF-41EF-A08F-A76916A57EE9}" srcOrd="0" destOrd="0" presId="urn:microsoft.com/office/officeart/2005/8/layout/cycle2"/>
    <dgm:cxn modelId="{D16D817C-2F54-47BB-9DA8-9BEC0588E18F}" type="presOf" srcId="{0EA488FC-9F4B-45BE-ACA4-F4E5646F3461}" destId="{98981EB6-6D80-48CB-A6D5-BB9E4F58DAEF}" srcOrd="0" destOrd="0" presId="urn:microsoft.com/office/officeart/2005/8/layout/cycle2"/>
    <dgm:cxn modelId="{7EBC3395-7037-445B-B2E2-A237292A4E40}" type="presOf" srcId="{3D3B96C0-B837-4028-82C6-6BA07815B7D2}" destId="{1841E223-36B8-4AE1-B83A-0F628C7CD29C}" srcOrd="0" destOrd="0" presId="urn:microsoft.com/office/officeart/2005/8/layout/cycle2"/>
    <dgm:cxn modelId="{4245C098-1BD8-442A-85A0-2D35C3DD7476}" srcId="{BC82513C-1B45-495E-B609-0A466BC913E0}" destId="{6502B63F-C559-4577-8C3C-124E2C14A6C5}" srcOrd="4" destOrd="0" parTransId="{600296A6-9B79-4844-9D12-F6F4D42EE1C7}" sibTransId="{FE311790-49B7-4984-9757-1D181F79C2C1}"/>
    <dgm:cxn modelId="{68EF3DA0-18BD-42E8-90BE-7EA66BB7B25E}" type="presOf" srcId="{34F42FE2-DD6D-42C1-BB89-F6EFECC58BE6}" destId="{E896BD6A-629C-48CF-90C6-1EB3A76B16C7}" srcOrd="1" destOrd="0" presId="urn:microsoft.com/office/officeart/2005/8/layout/cycle2"/>
    <dgm:cxn modelId="{76BC51B8-CF57-4CB0-9A40-518C4C42494A}" type="presOf" srcId="{1A4C26AB-D90E-4600-8DFE-9501731DD4D1}" destId="{E1EB9B81-E6DA-4F0C-81FA-9541B495F540}" srcOrd="0" destOrd="0" presId="urn:microsoft.com/office/officeart/2005/8/layout/cycle2"/>
    <dgm:cxn modelId="{D42941CB-2391-4437-B346-084C77F6743B}" srcId="{BC82513C-1B45-495E-B609-0A466BC913E0}" destId="{22D831AD-608C-4939-88D9-4330C87D2448}" srcOrd="3" destOrd="0" parTransId="{A8386A82-F977-4102-8400-EAEFF31E4236}" sibTransId="{99D4550A-22B6-458F-A69B-7312A1ED6024}"/>
    <dgm:cxn modelId="{CEDF32E3-50FD-4E58-92DF-6B05FF332DB4}" type="presOf" srcId="{6502B63F-C559-4577-8C3C-124E2C14A6C5}" destId="{80827009-F2BA-469D-84B8-C3D329A5A696}" srcOrd="0" destOrd="0" presId="urn:microsoft.com/office/officeart/2005/8/layout/cycle2"/>
    <dgm:cxn modelId="{E539D2E7-6F2A-484F-AE0B-EB49FC0B061E}" srcId="{BC82513C-1B45-495E-B609-0A466BC913E0}" destId="{3D3B96C0-B837-4028-82C6-6BA07815B7D2}" srcOrd="2" destOrd="0" parTransId="{4A5C6628-A9FE-43C0-8279-225E52CA29BC}" sibTransId="{388BCE58-C366-4F0D-8357-E35AB0EACFFC}"/>
    <dgm:cxn modelId="{6E7F54F0-5D68-4522-B230-BA65B4585B16}" srcId="{BC82513C-1B45-495E-B609-0A466BC913E0}" destId="{0EA488FC-9F4B-45BE-ACA4-F4E5646F3461}" srcOrd="1" destOrd="0" parTransId="{03742324-483B-4A1C-A5A5-80903F4B497F}" sibTransId="{4438F125-74C3-4FE8-9EB9-E4180FAEDE4F}"/>
    <dgm:cxn modelId="{B12BC4F5-F7E6-4548-ABD8-DBEB0C03B8BC}" type="presOf" srcId="{34F42FE2-DD6D-42C1-BB89-F6EFECC58BE6}" destId="{4DEA1408-712F-4CB4-87EF-17746F32E4DD}" srcOrd="0" destOrd="0" presId="urn:microsoft.com/office/officeart/2005/8/layout/cycle2"/>
    <dgm:cxn modelId="{96C76FFE-D817-4517-8274-F698678C4AAA}" type="presOf" srcId="{388BCE58-C366-4F0D-8357-E35AB0EACFFC}" destId="{64585A9F-0F31-4ABC-97A1-B50889FBC1CF}" srcOrd="1" destOrd="0" presId="urn:microsoft.com/office/officeart/2005/8/layout/cycle2"/>
    <dgm:cxn modelId="{6662DEEA-81E0-4D66-A919-C00652527979}" type="presParOf" srcId="{53667667-A43C-4DC8-9FE2-1F5C52D33E70}" destId="{E1EB9B81-E6DA-4F0C-81FA-9541B495F540}" srcOrd="0" destOrd="0" presId="urn:microsoft.com/office/officeart/2005/8/layout/cycle2"/>
    <dgm:cxn modelId="{B2104C9E-F1CC-402A-9316-525DBB47441B}" type="presParOf" srcId="{53667667-A43C-4DC8-9FE2-1F5C52D33E70}" destId="{4DEA1408-712F-4CB4-87EF-17746F32E4DD}" srcOrd="1" destOrd="0" presId="urn:microsoft.com/office/officeart/2005/8/layout/cycle2"/>
    <dgm:cxn modelId="{00A04AF6-9337-4B53-B833-CAEB1E68F571}" type="presParOf" srcId="{4DEA1408-712F-4CB4-87EF-17746F32E4DD}" destId="{E896BD6A-629C-48CF-90C6-1EB3A76B16C7}" srcOrd="0" destOrd="0" presId="urn:microsoft.com/office/officeart/2005/8/layout/cycle2"/>
    <dgm:cxn modelId="{E00D4D09-7FC7-4530-8E1D-CB67B1BF7B24}" type="presParOf" srcId="{53667667-A43C-4DC8-9FE2-1F5C52D33E70}" destId="{98981EB6-6D80-48CB-A6D5-BB9E4F58DAEF}" srcOrd="2" destOrd="0" presId="urn:microsoft.com/office/officeart/2005/8/layout/cycle2"/>
    <dgm:cxn modelId="{600C7F39-A79B-4DEC-8051-26BCD187A026}" type="presParOf" srcId="{53667667-A43C-4DC8-9FE2-1F5C52D33E70}" destId="{639B6EDD-58EB-416E-9CF1-C82F1DD90AD0}" srcOrd="3" destOrd="0" presId="urn:microsoft.com/office/officeart/2005/8/layout/cycle2"/>
    <dgm:cxn modelId="{938005D4-6A23-406C-A52B-9F68A4278AC1}" type="presParOf" srcId="{639B6EDD-58EB-416E-9CF1-C82F1DD90AD0}" destId="{532C2C62-6B1E-476E-9D4A-A54BFA258C37}" srcOrd="0" destOrd="0" presId="urn:microsoft.com/office/officeart/2005/8/layout/cycle2"/>
    <dgm:cxn modelId="{D7E4BF5E-06D9-48EA-811F-AD5A1D5415DB}" type="presParOf" srcId="{53667667-A43C-4DC8-9FE2-1F5C52D33E70}" destId="{1841E223-36B8-4AE1-B83A-0F628C7CD29C}" srcOrd="4" destOrd="0" presId="urn:microsoft.com/office/officeart/2005/8/layout/cycle2"/>
    <dgm:cxn modelId="{AD0A2FCB-AA36-47E5-AB39-0DA63244B60E}" type="presParOf" srcId="{53667667-A43C-4DC8-9FE2-1F5C52D33E70}" destId="{3A0216C8-8083-410E-8E08-81DA1DE2910C}" srcOrd="5" destOrd="0" presId="urn:microsoft.com/office/officeart/2005/8/layout/cycle2"/>
    <dgm:cxn modelId="{7E2EE346-37B3-473E-975D-1549C72DF58E}" type="presParOf" srcId="{3A0216C8-8083-410E-8E08-81DA1DE2910C}" destId="{64585A9F-0F31-4ABC-97A1-B50889FBC1CF}" srcOrd="0" destOrd="0" presId="urn:microsoft.com/office/officeart/2005/8/layout/cycle2"/>
    <dgm:cxn modelId="{6BB78C07-EE25-4334-95F7-35E9CC4DF812}" type="presParOf" srcId="{53667667-A43C-4DC8-9FE2-1F5C52D33E70}" destId="{B67F0248-1CA7-4D72-87D1-20DA4B1F41E1}" srcOrd="6" destOrd="0" presId="urn:microsoft.com/office/officeart/2005/8/layout/cycle2"/>
    <dgm:cxn modelId="{1E26CB3F-6E15-48DF-BB23-16A24712D549}" type="presParOf" srcId="{53667667-A43C-4DC8-9FE2-1F5C52D33E70}" destId="{D420AB93-08DF-41EF-A08F-A76916A57EE9}" srcOrd="7" destOrd="0" presId="urn:microsoft.com/office/officeart/2005/8/layout/cycle2"/>
    <dgm:cxn modelId="{5DC8552B-576D-4756-90CB-9FC96DE6997E}" type="presParOf" srcId="{D420AB93-08DF-41EF-A08F-A76916A57EE9}" destId="{DCE9D76D-1F4D-4955-8588-EB519957DA32}" srcOrd="0" destOrd="0" presId="urn:microsoft.com/office/officeart/2005/8/layout/cycle2"/>
    <dgm:cxn modelId="{7AC81C9D-3EC5-419E-A765-6684BB6025F7}" type="presParOf" srcId="{53667667-A43C-4DC8-9FE2-1F5C52D33E70}" destId="{80827009-F2BA-469D-84B8-C3D329A5A696}" srcOrd="8" destOrd="0" presId="urn:microsoft.com/office/officeart/2005/8/layout/cycle2"/>
    <dgm:cxn modelId="{4C80318B-84B9-45BF-9B7D-F9033BDB4301}" type="presParOf" srcId="{53667667-A43C-4DC8-9FE2-1F5C52D33E70}" destId="{4F560D7F-FF6D-46C7-91B4-436503E87513}" srcOrd="9" destOrd="0" presId="urn:microsoft.com/office/officeart/2005/8/layout/cycle2"/>
    <dgm:cxn modelId="{214F06F6-F839-46CB-A5CE-3BF597D5299D}" type="presParOf" srcId="{4F560D7F-FF6D-46C7-91B4-436503E87513}" destId="{A9049C6B-7409-45A1-B475-09FC8692E5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B9B81-E6DA-4F0C-81FA-9541B495F540}">
      <dsp:nvSpPr>
        <dsp:cNvPr id="0" name=""/>
        <dsp:cNvSpPr/>
      </dsp:nvSpPr>
      <dsp:spPr>
        <a:xfrm>
          <a:off x="3100050" y="1661"/>
          <a:ext cx="1935513" cy="19355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すくいの</a:t>
          </a:r>
          <a:endParaRPr lang="en-US" altLang="ja-JP" sz="2800" kern="1200" dirty="0"/>
        </a:p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かくしん</a:t>
          </a:r>
          <a:endParaRPr lang="ko-KR" altLang="en-US" sz="2800" kern="1200" dirty="0"/>
        </a:p>
      </dsp:txBody>
      <dsp:txXfrm>
        <a:off x="3383499" y="285110"/>
        <a:ext cx="1368615" cy="1368615"/>
      </dsp:txXfrm>
    </dsp:sp>
    <dsp:sp modelId="{4DEA1408-712F-4CB4-87EF-17746F32E4DD}">
      <dsp:nvSpPr>
        <dsp:cNvPr id="0" name=""/>
        <dsp:cNvSpPr/>
      </dsp:nvSpPr>
      <dsp:spPr>
        <a:xfrm rot="2160000">
          <a:off x="4947713" y="1428673"/>
          <a:ext cx="403509" cy="653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4959273" y="1523743"/>
        <a:ext cx="282456" cy="391941"/>
      </dsp:txXfrm>
    </dsp:sp>
    <dsp:sp modelId="{98981EB6-6D80-48CB-A6D5-BB9E4F58DAEF}">
      <dsp:nvSpPr>
        <dsp:cNvPr id="0" name=""/>
        <dsp:cNvSpPr/>
      </dsp:nvSpPr>
      <dsp:spPr>
        <a:xfrm>
          <a:off x="5059300" y="1709001"/>
          <a:ext cx="2716919" cy="1935513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みちびきの</a:t>
          </a:r>
          <a:endParaRPr lang="en-US" altLang="ja-JP" sz="2800" kern="1200" dirty="0"/>
        </a:p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かくしん</a:t>
          </a:r>
          <a:endParaRPr lang="ko-KR" altLang="en-US" sz="2800" kern="1200" dirty="0"/>
        </a:p>
      </dsp:txBody>
      <dsp:txXfrm>
        <a:off x="5457184" y="1992450"/>
        <a:ext cx="1921151" cy="1368615"/>
      </dsp:txXfrm>
    </dsp:sp>
    <dsp:sp modelId="{639B6EDD-58EB-416E-9CF1-C82F1DD90AD0}">
      <dsp:nvSpPr>
        <dsp:cNvPr id="0" name=""/>
        <dsp:cNvSpPr/>
      </dsp:nvSpPr>
      <dsp:spPr>
        <a:xfrm rot="6480000">
          <a:off x="5726566" y="3720851"/>
          <a:ext cx="491644" cy="653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5823101" y="3781361"/>
        <a:ext cx="344151" cy="391941"/>
      </dsp:txXfrm>
    </dsp:sp>
    <dsp:sp modelId="{1841E223-36B8-4AE1-B83A-0F628C7CD29C}">
      <dsp:nvSpPr>
        <dsp:cNvPr id="0" name=""/>
        <dsp:cNvSpPr/>
      </dsp:nvSpPr>
      <dsp:spPr>
        <a:xfrm>
          <a:off x="4292877" y="4471536"/>
          <a:ext cx="2454560" cy="193551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しょうりの</a:t>
          </a:r>
          <a:endParaRPr lang="en-US" altLang="ja-JP" sz="2800" kern="1200" dirty="0"/>
        </a:p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かくしん</a:t>
          </a:r>
          <a:endParaRPr lang="ko-KR" altLang="en-US" sz="2800" kern="1200" dirty="0"/>
        </a:p>
      </dsp:txBody>
      <dsp:txXfrm>
        <a:off x="4652339" y="4754985"/>
        <a:ext cx="1735636" cy="1368615"/>
      </dsp:txXfrm>
    </dsp:sp>
    <dsp:sp modelId="{3A0216C8-8083-410E-8E08-81DA1DE2910C}">
      <dsp:nvSpPr>
        <dsp:cNvPr id="0" name=""/>
        <dsp:cNvSpPr/>
      </dsp:nvSpPr>
      <dsp:spPr>
        <a:xfrm rot="10800000">
          <a:off x="4097075" y="5112675"/>
          <a:ext cx="138366" cy="653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4138585" y="5243322"/>
        <a:ext cx="96856" cy="391941"/>
      </dsp:txXfrm>
    </dsp:sp>
    <dsp:sp modelId="{B67F0248-1CA7-4D72-87D1-20DA4B1F41E1}">
      <dsp:nvSpPr>
        <dsp:cNvPr id="0" name=""/>
        <dsp:cNvSpPr/>
      </dsp:nvSpPr>
      <dsp:spPr>
        <a:xfrm>
          <a:off x="1199106" y="4471536"/>
          <a:ext cx="2832701" cy="1935513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000" kern="1200" dirty="0"/>
            <a:t>いのりの　こたえの　かくしん</a:t>
          </a:r>
          <a:endParaRPr lang="ko-KR" altLang="en-US" sz="3000" kern="1200" dirty="0"/>
        </a:p>
      </dsp:txBody>
      <dsp:txXfrm>
        <a:off x="1613945" y="4754985"/>
        <a:ext cx="2003023" cy="1368615"/>
      </dsp:txXfrm>
    </dsp:sp>
    <dsp:sp modelId="{D420AB93-08DF-41EF-A08F-A76916A57EE9}">
      <dsp:nvSpPr>
        <dsp:cNvPr id="0" name=""/>
        <dsp:cNvSpPr/>
      </dsp:nvSpPr>
      <dsp:spPr>
        <a:xfrm rot="15120000">
          <a:off x="1920534" y="3736588"/>
          <a:ext cx="495609" cy="653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2017848" y="3937938"/>
        <a:ext cx="346926" cy="391941"/>
      </dsp:txXfrm>
    </dsp:sp>
    <dsp:sp modelId="{80827009-F2BA-469D-84B8-C3D329A5A696}">
      <dsp:nvSpPr>
        <dsp:cNvPr id="0" name=""/>
        <dsp:cNvSpPr/>
      </dsp:nvSpPr>
      <dsp:spPr>
        <a:xfrm>
          <a:off x="648716" y="1709001"/>
          <a:ext cx="2138278" cy="193551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つみの　ゆるしの　かくしん</a:t>
          </a:r>
          <a:endParaRPr lang="ko-KR" altLang="en-US" sz="2800" kern="1200" dirty="0"/>
        </a:p>
      </dsp:txBody>
      <dsp:txXfrm>
        <a:off x="961860" y="1992450"/>
        <a:ext cx="1511990" cy="1368615"/>
      </dsp:txXfrm>
    </dsp:sp>
    <dsp:sp modelId="{4F560D7F-FF6D-46C7-91B4-436503E87513}">
      <dsp:nvSpPr>
        <dsp:cNvPr id="0" name=""/>
        <dsp:cNvSpPr/>
      </dsp:nvSpPr>
      <dsp:spPr>
        <a:xfrm rot="19440000">
          <a:off x="2667075" y="1485991"/>
          <a:ext cx="480359" cy="653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2680836" y="1658990"/>
        <a:ext cx="336251" cy="391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4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http://coronachart.net/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5328592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ローマ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16:25~27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ローマ</a:t>
            </a:r>
            <a:r>
              <a:rPr lang="en-US" altLang="ko-KR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16</a:t>
            </a:r>
            <a:r>
              <a:rPr lang="ja-JP" altLang="en-US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しょうの　ひとびとが</a:t>
            </a:r>
            <a:br>
              <a:rPr lang="en-US" altLang="ko-KR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48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　こと</a:t>
            </a:r>
            <a:endParaRPr lang="ko-KR" altLang="en-US" sz="48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211960" cy="45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67" y="2080766"/>
            <a:ext cx="4445260" cy="47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3. </a:t>
            </a: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しょうらいの　</a:t>
            </a:r>
            <a:br>
              <a:rPr lang="en-US" altLang="ja-JP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じこくひょうを　あらかじめ　</a:t>
            </a:r>
            <a:br>
              <a:rPr lang="en-US" altLang="ja-JP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みました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43881" y="2652412"/>
            <a:ext cx="7488832" cy="1080120"/>
          </a:xfrm>
          <a:prstGeom prst="roundRect">
            <a:avLst/>
          </a:prstGeom>
          <a:solidFill>
            <a:srgbClr val="FF2F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よよに　わたって　ながいあいだ　</a:t>
            </a:r>
            <a:endParaRPr lang="en-US" altLang="ja-JP" sz="3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かくされて　いたことです</a:t>
            </a:r>
            <a:endParaRPr lang="en-US" altLang="ko-KR" sz="3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533280" y="3883664"/>
            <a:ext cx="6310034" cy="1080120"/>
          </a:xfrm>
          <a:prstGeom prst="roundRect">
            <a:avLst/>
          </a:prstGeom>
          <a:solidFill>
            <a:srgbClr val="C800C8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いまや　あらわされた　ことです</a:t>
            </a:r>
            <a:endParaRPr lang="en-US" altLang="ko-KR" sz="3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94597" y="5129726"/>
            <a:ext cx="6587399" cy="1080120"/>
          </a:xfrm>
          <a:prstGeom prst="roundRect">
            <a:avLst/>
          </a:prstGeom>
          <a:solidFill>
            <a:srgbClr val="600060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とこしえまで　あることです</a:t>
            </a:r>
            <a:endParaRPr lang="en-US" altLang="ko-KR" sz="3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오각형 11"/>
          <p:cNvSpPr/>
          <p:nvPr/>
        </p:nvSpPr>
        <p:spPr>
          <a:xfrm>
            <a:off x="395535" y="2636912"/>
            <a:ext cx="7676603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れいてき　サミット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ただ　いのりの　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なかで　べんきょうしよう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395535" y="4149080"/>
            <a:ext cx="8280921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ぎのう　サミット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ゆいいつせい　みことばの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なかで　タラントを　みつけよう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395536" y="5485860"/>
            <a:ext cx="8564877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ぶんか　サミット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さいそうぞうの　ちからを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もって　よのなかに　でていこう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61547" y="654102"/>
            <a:ext cx="7632849" cy="13082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ただ、ゆいいつせい、　さいそうぞうの　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システムを　ととのえよう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8" name="Picture 3" descr="D:\My Pictures\1복음그림\렘넌트 기도 수첩 정시.png">
            <a:extLst>
              <a:ext uri="{FF2B5EF4-FFF2-40B4-BE49-F238E27FC236}">
                <a16:creationId xmlns:a16="http://schemas.microsoft.com/office/drawing/2014/main" id="{81D2D10C-AEE9-497C-9E6D-7DE49BDD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5768" y="2417356"/>
            <a:ext cx="1688232" cy="1416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9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ローマ１６しょうの　ひとが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あらかじめ　みた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istrator\Desktop\바탕화면\학원복음화\자료\22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2" y="17476"/>
            <a:ext cx="9164252" cy="68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010974907"/>
              </p:ext>
            </p:extLst>
          </p:nvPr>
        </p:nvGraphicFramePr>
        <p:xfrm>
          <a:off x="467544" y="260648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64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260648"/>
            <a:ext cx="7272808" cy="216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こたえを　うけて　かくにんする　</a:t>
            </a:r>
            <a:r>
              <a:rPr lang="ko-KR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ja-JP" altLang="en-US" sz="4800" dirty="0">
                <a:solidFill>
                  <a:srgbClr val="FF2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きょうかい</a:t>
            </a:r>
            <a:endParaRPr lang="ko-KR" altLang="en-US" sz="4800" dirty="0">
              <a:solidFill>
                <a:srgbClr val="FF2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69" y="3284984"/>
            <a:ext cx="3728331" cy="37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구름 모양 설명선 1"/>
          <p:cNvSpPr/>
          <p:nvPr/>
        </p:nvSpPr>
        <p:spPr>
          <a:xfrm>
            <a:off x="816643" y="2394632"/>
            <a:ext cx="4588085" cy="2755079"/>
          </a:xfrm>
          <a:prstGeom prst="cloudCallout">
            <a:avLst>
              <a:gd name="adj1" fmla="val 65963"/>
              <a:gd name="adj2" fmla="val 29558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7" y="2345166"/>
            <a:ext cx="1464950" cy="183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4780" y="27856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　メッセージ</a:t>
            </a:r>
            <a:endParaRPr lang="ko-KR" altLang="en-US" sz="2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32040" y="206017"/>
            <a:ext cx="4021955" cy="1008112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 </a:t>
            </a:r>
            <a:r>
              <a:rPr lang="ja-JP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あいた　ところの　げんば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264696" cy="49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0A2DC4-37DC-4B89-867A-14CD5B235F2E}"/>
              </a:ext>
            </a:extLst>
          </p:cNvPr>
          <p:cNvSpPr txBox="1"/>
          <p:nvPr/>
        </p:nvSpPr>
        <p:spPr>
          <a:xfrm>
            <a:off x="3203848" y="177772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ネットで　りょこう</a:t>
            </a:r>
          </a:p>
        </p:txBody>
      </p: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4780" y="27856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　メッセージ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347864" y="1812383"/>
            <a:ext cx="3744416" cy="1008112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いやしの　あいた　ところ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0"/>
            <a:ext cx="3456384" cy="173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96" y="3356990"/>
            <a:ext cx="4687144" cy="330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9FEE01-04E7-414E-BF77-5384F8FE141F}"/>
              </a:ext>
            </a:extLst>
          </p:cNvPr>
          <p:cNvSpPr txBox="1"/>
          <p:nvPr/>
        </p:nvSpPr>
        <p:spPr>
          <a:xfrm>
            <a:off x="683568" y="5301208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コロナ　かんせん　かくだい</a:t>
            </a:r>
          </a:p>
        </p:txBody>
      </p:sp>
    </p:spTree>
    <p:extLst>
      <p:ext uri="{BB962C8B-B14F-4D97-AF65-F5344CB8AC3E}">
        <p14:creationId xmlns:p14="http://schemas.microsoft.com/office/powerpoint/2010/main" val="2065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4780" y="27856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　メッセージ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148064" y="355500"/>
            <a:ext cx="3384376" cy="1008112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あいた　ところ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6" y="4125248"/>
            <a:ext cx="4853190" cy="167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4" y="1844824"/>
            <a:ext cx="4584530" cy="17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52" y="2000486"/>
            <a:ext cx="4516009" cy="16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0069"/>
            <a:ext cx="37719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A7A111-43FF-4DC1-8ECE-2BB60CC442BB}"/>
              </a:ext>
            </a:extLst>
          </p:cNvPr>
          <p:cNvSpPr txBox="1"/>
          <p:nvPr/>
        </p:nvSpPr>
        <p:spPr>
          <a:xfrm>
            <a:off x="2559732" y="3754688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かっこくの　トップのひとびと（サミット）</a:t>
            </a:r>
          </a:p>
        </p:txBody>
      </p:sp>
    </p:spTree>
    <p:extLst>
      <p:ext uri="{BB962C8B-B14F-4D97-AF65-F5344CB8AC3E}">
        <p14:creationId xmlns:p14="http://schemas.microsoft.com/office/powerpoint/2010/main" val="29335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0" y="188640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あゆんだ　</a:t>
            </a:r>
            <a:endParaRPr lang="en-US" altLang="ja-JP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でんどうの　りょてい</a:t>
            </a:r>
            <a:endParaRPr lang="ko-KR" altLang="en-US" sz="3600" b="1" spc="-20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11559" y="2350158"/>
            <a:ext cx="3600401" cy="3384376"/>
          </a:xfrm>
          <a:prstGeom prst="roundRect">
            <a:avLst/>
          </a:prstGeom>
          <a:solidFill>
            <a:srgbClr val="FF5A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b="1" spc="-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8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</a:t>
            </a:r>
            <a:endParaRPr lang="en-US" altLang="ja-JP" sz="38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8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ぶんかに</a:t>
            </a:r>
            <a:endParaRPr lang="en-US" altLang="ja-JP" sz="38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8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つかまっていた</a:t>
            </a:r>
            <a:endParaRPr lang="en-US" altLang="ja-JP" sz="38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8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げんばを　</a:t>
            </a:r>
            <a:endParaRPr lang="en-US" altLang="ja-JP" sz="38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8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いやしました</a:t>
            </a:r>
            <a:endParaRPr lang="ko-KR" altLang="en-US" sz="3800" b="1" spc="-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18" y="1537102"/>
            <a:ext cx="5252036" cy="508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4780" y="609932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あゆんだ　</a:t>
            </a:r>
            <a:endParaRPr lang="en-US" altLang="ja-JP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でんどうの　りょてい</a:t>
            </a:r>
            <a:endParaRPr lang="ko-KR" altLang="en-US" sz="3600" b="1" spc="-20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algn="l"/>
            <a:endParaRPr lang="ko-KR" altLang="en-US" sz="3600" b="1" spc="-20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08795" y="1916832"/>
            <a:ext cx="5724188" cy="1008112"/>
          </a:xfrm>
          <a:prstGeom prst="roundRect">
            <a:avLst/>
          </a:prstGeom>
          <a:solidFill>
            <a:srgbClr val="FF5A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　うんどうを　</a:t>
            </a:r>
            <a:endParaRPr lang="en-US" altLang="ja-JP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てんかいしました</a:t>
            </a:r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4898" y="4584696"/>
            <a:ext cx="1481332" cy="191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480" y="4185762"/>
            <a:ext cx="1366818" cy="236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2208" y="4209207"/>
            <a:ext cx="1504981" cy="24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0524" y="4296498"/>
            <a:ext cx="1736969" cy="225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95" y="3392107"/>
            <a:ext cx="1509162" cy="238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9008" y="1916832"/>
            <a:ext cx="1476171" cy="20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4780" y="495391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あゆんだ　</a:t>
            </a:r>
            <a:endParaRPr lang="en-US" altLang="ja-JP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でんどうの　りょてい</a:t>
            </a:r>
            <a:endParaRPr lang="ko-KR" altLang="en-US" sz="3600" b="1" spc="-20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algn="l"/>
            <a:endParaRPr lang="ko-KR" altLang="en-US" sz="3600" b="1" spc="-20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067944" y="1830216"/>
            <a:ext cx="4752528" cy="3384376"/>
          </a:xfrm>
          <a:prstGeom prst="roundRect">
            <a:avLst/>
          </a:prstGeom>
          <a:solidFill>
            <a:srgbClr val="FF5A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せかいふくいんかの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みこころを　もって　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ローマも　みなければ　ならないと　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いいました</a:t>
            </a:r>
            <a:endParaRPr lang="ko-KR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211960" cy="45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31108</TotalTime>
  <Words>329</Words>
  <Application>Microsoft Office PowerPoint</Application>
  <PresentationFormat>画面に合わせる (4:3)</PresentationFormat>
  <Paragraphs>72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ローマ16しょうの　ひとびとが あらかじめ　みた　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3. パウロは　しょうらいの　 　　じこくひょうを　あらかじめ　 　　みました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827</cp:revision>
  <dcterms:created xsi:type="dcterms:W3CDTF">2019-04-04T19:07:56Z</dcterms:created>
  <dcterms:modified xsi:type="dcterms:W3CDTF">2021-03-27T04:07:28Z</dcterms:modified>
</cp:coreProperties>
</file>