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581" r:id="rId3"/>
    <p:sldId id="585" r:id="rId4"/>
    <p:sldId id="586" r:id="rId5"/>
    <p:sldId id="588" r:id="rId6"/>
    <p:sldId id="587" r:id="rId7"/>
    <p:sldId id="589" r:id="rId8"/>
    <p:sldId id="590" r:id="rId9"/>
    <p:sldId id="591" r:id="rId10"/>
    <p:sldId id="565" r:id="rId11"/>
    <p:sldId id="582" r:id="rId12"/>
    <p:sldId id="583" r:id="rId13"/>
    <p:sldId id="552" r:id="rId14"/>
    <p:sldId id="59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DAD"/>
    <a:srgbClr val="B000B0"/>
    <a:srgbClr val="FF47FF"/>
    <a:srgbClr val="FFCCFF"/>
    <a:srgbClr val="003446"/>
    <a:srgbClr val="005D7E"/>
    <a:srgbClr val="0091C4"/>
    <a:srgbClr val="FF5A33"/>
    <a:srgbClr val="FF6743"/>
    <a:srgbClr val="FF4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7122" autoAdjust="0"/>
  </p:normalViewPr>
  <p:slideViewPr>
    <p:cSldViewPr>
      <p:cViewPr varScale="1">
        <p:scale>
          <a:sx n="58" d="100"/>
          <a:sy n="58" d="100"/>
        </p:scale>
        <p:origin x="78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http://coronachart.net/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79712" y="2564904"/>
            <a:ext cx="5328592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16:15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251" y="47667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ルデヤ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018101-E5E5-48C2-8FDF-02443249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" y="0"/>
            <a:ext cx="392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490230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そなえられた　　</a:t>
            </a:r>
            <a:endParaRPr lang="en-US" altLang="ja-JP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でし　</a:t>
            </a:r>
            <a:r>
              <a:rPr lang="ko-KR" altLang="en-US" sz="3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ja-JP" altLang="en-US" sz="3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ルデヤという　</a:t>
            </a:r>
            <a:endParaRPr lang="en-US" altLang="ja-JP" sz="3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3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でしに　あいました</a:t>
            </a:r>
            <a:endParaRPr lang="ko-KR" altLang="en-US" sz="3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56976" y="2492896"/>
            <a:ext cx="5771208" cy="679939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なまえの　いみは　せいさん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56976" y="3491083"/>
            <a:ext cx="6120680" cy="823955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9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ヨーロッパ　さいしょの　せいと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59192" y="4519045"/>
            <a:ext cx="7920880" cy="926179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5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しゅこうぎょうが　はってんしていた　</a:t>
            </a:r>
            <a:endParaRPr lang="en-US" altLang="ja-JP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テアテラしの　しゅっしん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9192" y="5661248"/>
            <a:ext cx="7353168" cy="720080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3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ピリピで　むらさきぬのの　しょうにん</a:t>
            </a:r>
            <a:endParaRPr lang="ko-KR" alt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5767" y="764704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みこころを　</a:t>
            </a:r>
            <a:endParaRPr lang="en-US" altLang="ja-JP" sz="4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もとめた　トロアスの　よるの　</a:t>
            </a:r>
            <a:endParaRPr lang="en-US" altLang="ja-JP" sz="4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あとに　あった　でし　ルデヤ</a:t>
            </a:r>
            <a:endParaRPr lang="ko-KR" altLang="en-US" sz="28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6878" y="2899241"/>
            <a:ext cx="8424936" cy="896947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つたえるために　マケドニヤに　</a:t>
            </a:r>
            <a:endParaRPr lang="en-US" altLang="ja-JP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むかっていく</a:t>
            </a:r>
            <a:endParaRPr lang="ko-KR" altLang="en-US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46878" y="4060305"/>
            <a:ext cx="7776864" cy="720080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しゅが　ルデヤの　こころを　ひらきました</a:t>
            </a:r>
            <a:endParaRPr lang="ko-KR" alt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17472" y="5229200"/>
            <a:ext cx="7793888" cy="975261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じぶんの　いえを　れいはい　ばしょとして　</a:t>
            </a:r>
            <a:endParaRPr lang="en-US" altLang="ja-JP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ていきょうしました</a:t>
            </a:r>
            <a:endParaRPr lang="ko-KR" alt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른쪽 화살표 1"/>
          <p:cNvSpPr/>
          <p:nvPr/>
        </p:nvSpPr>
        <p:spPr>
          <a:xfrm>
            <a:off x="907976" y="4797152"/>
            <a:ext cx="3880048" cy="1800200"/>
          </a:xfrm>
          <a:prstGeom prst="rightArrow">
            <a:avLst/>
          </a:prstGeom>
          <a:solidFill>
            <a:srgbClr val="B000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ピリピきょうかい</a:t>
            </a:r>
            <a:endParaRPr lang="ko-KR" altLang="en-US" sz="3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332656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ルデヤに　あった　いこうに　</a:t>
            </a:r>
            <a:endParaRPr lang="en-US" altLang="ja-JP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おきたこと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907976" y="3429000"/>
            <a:ext cx="6328320" cy="1800200"/>
          </a:xfrm>
          <a:prstGeom prst="rightArrow">
            <a:avLst/>
          </a:prstGeom>
          <a:solidFill>
            <a:srgbClr val="FF47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かんしゅと　その　かぞくに　</a:t>
            </a:r>
            <a:endParaRPr lang="en-US" altLang="ja-JP" sz="3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endParaRPr lang="ko-KR" altLang="en-US" sz="3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907976" y="2060848"/>
            <a:ext cx="5032176" cy="1800200"/>
          </a:xfrm>
          <a:prstGeom prst="rightArrow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あくれいに　つかれた　</a:t>
            </a:r>
            <a:endParaRPr lang="en-US" altLang="ja-JP" sz="3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おんなどれい</a:t>
            </a:r>
            <a:endParaRPr lang="ko-KR" altLang="en-US" sz="3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59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오각형 11"/>
          <p:cNvSpPr/>
          <p:nvPr/>
        </p:nvSpPr>
        <p:spPr>
          <a:xfrm>
            <a:off x="131213" y="2919372"/>
            <a:ext cx="8829198" cy="1229708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3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</a:t>
            </a:r>
            <a:r>
              <a:rPr lang="ko-KR" altLang="en-US" sz="3600" dirty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めに　みえる　ことに　だまされて　じぶんの</a:t>
            </a:r>
            <a:endParaRPr lang="en-US" altLang="ja-JP" sz="2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りえきだけを　おいもとめる　ことが　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2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131213" y="4365104"/>
            <a:ext cx="8829198" cy="108012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4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r>
              <a:rPr lang="ko-KR" altLang="en-US" sz="3400" dirty="0">
                <a:solidFill>
                  <a:srgbClr val="00B05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はなれた　ことが　わざわいで　</a:t>
            </a:r>
            <a:r>
              <a:rPr lang="ko-KR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</a:t>
            </a:r>
            <a:r>
              <a:rPr lang="ja-JP" altLang="en-US" sz="2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おくぎを　もって　しょうりします</a:t>
            </a:r>
            <a:endParaRPr lang="ko-KR" altLang="en-US" sz="2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654102"/>
            <a:ext cx="8708891" cy="13082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きょうだいこくが　みることが　できないことを　みました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　ルデヤ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70428" y="5733256"/>
            <a:ext cx="6696744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だれか？</a:t>
            </a:r>
            <a:endParaRPr lang="ko-KR" altLang="en-US" sz="4800" dirty="0">
              <a:solidFill>
                <a:schemeClr val="bg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にんの</a:t>
            </a:r>
            <a:r>
              <a:rPr lang="ko-KR" altLang="en-US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Remnant</a:t>
            </a:r>
            <a:r>
              <a:rPr lang="ja-JP" altLang="en-US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ko-KR" altLang="en-US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4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どのように　きょうだいこくを　</a:t>
            </a:r>
            <a:endParaRPr lang="en-US" altLang="ja-JP" sz="4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いかしたのでしょうか</a:t>
            </a:r>
            <a:r>
              <a:rPr lang="en-US" altLang="ko-KR" sz="4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4800" dirty="0">
              <a:ln>
                <a:solidFill>
                  <a:schemeClr val="bg1"/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 descr="스마트폰 컴퓨터 게임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50" y="2842006"/>
            <a:ext cx="3563996" cy="257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 descr="제목 없음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1868"/>
            <a:ext cx="3847200" cy="25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43355"/>
            <a:ext cx="9144000" cy="1226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452958" y="1369845"/>
            <a:ext cx="6393404" cy="1053289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かみのこども</a:t>
            </a:r>
            <a:endParaRPr lang="ko-KR" altLang="en-US" sz="4200" dirty="0">
              <a:latin typeface="ＭＳ Ｐゴシック" panose="020B0600070205080204" pitchFamily="50" charset="-128"/>
            </a:endParaRPr>
          </a:p>
        </p:txBody>
      </p:sp>
      <p:pic>
        <p:nvPicPr>
          <p:cNvPr id="7" name="Picture 1" descr="렘넌트 시험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3703"/>
            <a:ext cx="4575720" cy="455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3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95685"/>
            <a:ext cx="9144000" cy="1207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467544" y="1412776"/>
            <a:ext cx="8064896" cy="1296144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みちびきの　なかで</a:t>
            </a:r>
            <a:endParaRPr lang="en-US" altLang="ja-JP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しょうりします</a:t>
            </a:r>
            <a:endParaRPr lang="ko-KR" altLang="en-US" sz="4200" dirty="0">
              <a:latin typeface="ＭＳ Ｐゴシック" panose="020B0600070205080204" pitchFamily="50" charset="-128"/>
            </a:endParaRPr>
          </a:p>
        </p:txBody>
      </p:sp>
      <p:pic>
        <p:nvPicPr>
          <p:cNvPr id="4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4427"/>
            <a:ext cx="5328591" cy="37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8191"/>
            <a:ext cx="9144000" cy="12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74646" y="1379788"/>
            <a:ext cx="8496944" cy="1152128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はたらき、</a:t>
            </a:r>
            <a:endParaRPr lang="en-US" altLang="ja-JP" sz="42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おくぎを　あじわいます</a:t>
            </a:r>
            <a:endParaRPr lang="ko-KR" altLang="en-US" sz="4200" spc="-200" dirty="0">
              <a:latin typeface="ＭＳ Ｐゴシック" panose="020B0600070205080204" pitchFamily="50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564" y="4390577"/>
            <a:ext cx="1807026" cy="2426178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1324"/>
            <a:ext cx="1675758" cy="167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4586"/>
            <a:ext cx="1760197" cy="176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51" y="2708920"/>
            <a:ext cx="1681657" cy="1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8" y="2633823"/>
            <a:ext cx="1704505" cy="17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73340"/>
            <a:ext cx="1727933" cy="1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5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88640"/>
            <a:ext cx="9144000" cy="1207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1534225"/>
            <a:ext cx="9144000" cy="1080120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かみのくにが　のぞんで　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くらやみが　くだかれます</a:t>
            </a:r>
            <a:endParaRPr lang="ko-KR" altLang="en-US" sz="4000" dirty="0">
              <a:latin typeface="ＭＳ Ｐゴシック" panose="020B0600070205080204" pitchFamily="50" charset="-128"/>
            </a:endParaRPr>
          </a:p>
        </p:txBody>
      </p:sp>
      <p:pic>
        <p:nvPicPr>
          <p:cNvPr id="5" name="Picture 4" descr="D:\My Pictures\2학원복음화\14역대하\렘넌트 기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654"/>
            <a:ext cx="4896544" cy="412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8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0648"/>
            <a:ext cx="9144000" cy="1207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435174" y="2548322"/>
            <a:ext cx="4064818" cy="2952328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2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2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てんのぐんぜい、みつかいが　</a:t>
            </a:r>
            <a:endParaRPr lang="en-US" altLang="ja-JP" sz="42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つかえます</a:t>
            </a:r>
            <a:endParaRPr lang="ko-KR" altLang="en-US" sz="4200" spc="-200" dirty="0">
              <a:latin typeface="ＭＳ Ｐゴシック" panose="020B0600070205080204" pitchFamily="50" charset="-128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96194"/>
            <a:ext cx="466072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0648"/>
            <a:ext cx="9144000" cy="1207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06849" y="1628800"/>
            <a:ext cx="4032448" cy="2776114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てんごくの</a:t>
            </a:r>
            <a:endParaRPr lang="en-US" altLang="ja-JP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こくせきの</a:t>
            </a:r>
            <a:endParaRPr lang="en-US" altLang="ja-JP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しゅくふくを</a:t>
            </a:r>
            <a:endParaRPr lang="en-US" altLang="ja-JP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あじわいます</a:t>
            </a:r>
            <a:endParaRPr lang="ko-KR" altLang="en-US" sz="4200" spc="-200" dirty="0">
              <a:latin typeface="ＭＳ Ｐゴシック" panose="020B0600070205080204" pitchFamily="50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3893"/>
            <a:ext cx="4392488" cy="53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26" y="3213467"/>
            <a:ext cx="2694372" cy="26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70" y="4072082"/>
            <a:ext cx="2003758" cy="200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18" y="188640"/>
            <a:ext cx="9144000" cy="1207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かみさまが　くださった　</a:t>
            </a:r>
            <a:endParaRPr lang="en-US" altLang="ja-JP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</a:rPr>
              <a:t>みぶんと　けんいを　あじわいます</a:t>
            </a:r>
            <a:endParaRPr lang="ko-KR" altLang="en-US" sz="3000" dirty="0">
              <a:ln w="3175">
                <a:solidFill>
                  <a:srgbClr val="F79646">
                    <a:lumMod val="40000"/>
                    <a:lumOff val="60000"/>
                  </a:srgb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619672" y="1468223"/>
            <a:ext cx="7353994" cy="1296144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せかいふくいんかの　</a:t>
            </a:r>
            <a:endParaRPr lang="en-US" altLang="ja-JP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しゅくふくを　あじわいます</a:t>
            </a:r>
            <a:endParaRPr lang="ko-KR" altLang="en-US" sz="4200" spc="-200" dirty="0">
              <a:latin typeface="ＭＳ Ｐゴシック" panose="020B0600070205080204" pitchFamily="50" charset="-128"/>
            </a:endParaRPr>
          </a:p>
        </p:txBody>
      </p:sp>
      <p:pic>
        <p:nvPicPr>
          <p:cNvPr id="4" name="Picture 1" descr="요셉의 인생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1978023"/>
            <a:ext cx="6436990" cy="48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6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31306</TotalTime>
  <Words>386</Words>
  <Application>Microsoft Office PowerPoint</Application>
  <PresentationFormat>画面に合わせる (4:3)</PresentationFormat>
  <Paragraphs>79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HY견고딕</vt:lpstr>
      <vt:lpstr>HY강M</vt:lpstr>
      <vt:lpstr>HY울릉도B</vt:lpstr>
      <vt:lpstr>맑은 고딕</vt:lpstr>
      <vt:lpstr>ＭＳ Ｐゴシック</vt:lpstr>
      <vt:lpstr>Arial</vt:lpstr>
      <vt:lpstr>Office 테마</vt:lpstr>
      <vt:lpstr>あらかじめ　みた　 ルデヤ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839</cp:revision>
  <dcterms:created xsi:type="dcterms:W3CDTF">2019-04-04T19:07:56Z</dcterms:created>
  <dcterms:modified xsi:type="dcterms:W3CDTF">2021-04-03T12:36:41Z</dcterms:modified>
</cp:coreProperties>
</file>