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2" r:id="rId2"/>
    <p:sldId id="581" r:id="rId3"/>
    <p:sldId id="599" r:id="rId4"/>
    <p:sldId id="585" r:id="rId5"/>
    <p:sldId id="586" r:id="rId6"/>
    <p:sldId id="588" r:id="rId7"/>
    <p:sldId id="587" r:id="rId8"/>
    <p:sldId id="589" r:id="rId9"/>
    <p:sldId id="592" r:id="rId10"/>
    <p:sldId id="590" r:id="rId11"/>
    <p:sldId id="591" r:id="rId12"/>
    <p:sldId id="593" r:id="rId13"/>
    <p:sldId id="594" r:id="rId14"/>
    <p:sldId id="565" r:id="rId15"/>
    <p:sldId id="582" r:id="rId16"/>
    <p:sldId id="583" r:id="rId17"/>
    <p:sldId id="597" r:id="rId18"/>
    <p:sldId id="598" r:id="rId19"/>
    <p:sldId id="552" r:id="rId20"/>
    <p:sldId id="600" r:id="rId21"/>
    <p:sldId id="601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8E5"/>
    <a:srgbClr val="FF0000"/>
    <a:srgbClr val="008000"/>
    <a:srgbClr val="FFFF00"/>
    <a:srgbClr val="8D8A00"/>
    <a:srgbClr val="99CC00"/>
    <a:srgbClr val="FF3300"/>
    <a:srgbClr val="FF6600"/>
    <a:srgbClr val="006600"/>
    <a:srgbClr val="FF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7122" autoAdjust="0"/>
  </p:normalViewPr>
  <p:slideViewPr>
    <p:cSldViewPr>
      <p:cViewPr varScale="1">
        <p:scale>
          <a:sx n="117" d="100"/>
          <a:sy n="117" d="100"/>
        </p:scale>
        <p:origin x="2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49397" y="1925291"/>
            <a:ext cx="4032448" cy="936104"/>
          </a:xfrm>
          <a:solidFill>
            <a:schemeClr val="bg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ja-JP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しと</a:t>
            </a:r>
            <a:r>
              <a:rPr lang="ko-KR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ko-KR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강M" pitchFamily="18" charset="-127"/>
                <a:ea typeface="HY강M" pitchFamily="18" charset="-127"/>
              </a:rPr>
              <a:t>18:1-4</a:t>
            </a:r>
          </a:p>
          <a:p>
            <a:endParaRPr lang="en-US" altLang="ko-KR" sz="5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6379" y="260648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あらかじめ　みた　</a:t>
            </a:r>
            <a:br>
              <a:rPr lang="en-US" altLang="ja-JP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プリスカふうふ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93343"/>
            <a:ext cx="5544616" cy="473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기도 여자 렘넌트 방안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" y="785557"/>
            <a:ext cx="7470480" cy="615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283968" y="1297724"/>
            <a:ext cx="4608512" cy="3571436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すべてを　まもっておられる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せいしかふく</a:t>
            </a:r>
            <a:r>
              <a:rPr lang="ko-KR" alt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しゅかんしゃです</a:t>
            </a:r>
            <a:endParaRPr lang="ko-KR" altLang="en-US" sz="3200" spc="-2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96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178684" y="1227800"/>
            <a:ext cx="6813044" cy="1265096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2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わたしたちは　みんな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/>
            <a:r>
              <a:rPr lang="ja-JP" altLang="en-US" sz="4200" b="1" dirty="0">
                <a:solidFill>
                  <a:srgbClr val="FFCCFF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かぎりが　ある　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じんせいです</a:t>
            </a:r>
            <a:endParaRPr lang="ko-KR" altLang="en-US" sz="3200" spc="-200" dirty="0">
              <a:latin typeface="ＭＳ Ｐゴシック" panose="020B0600070205080204" pitchFamily="50" charset="-128"/>
            </a:endParaRPr>
          </a:p>
        </p:txBody>
      </p:sp>
      <p:pic>
        <p:nvPicPr>
          <p:cNvPr id="2050" name="Picture 2" descr="C:\Users\Administrator\Desktop\KakaoTalk_20210407_051213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65" y="2405486"/>
            <a:ext cx="4437599" cy="44375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330592" y="1200242"/>
            <a:ext cx="6841807" cy="1076629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せかいである</a:t>
            </a:r>
            <a:r>
              <a:rPr lang="ko-KR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らいせ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あります</a:t>
            </a:r>
            <a:endParaRPr lang="ko-KR" altLang="en-US" sz="3200" spc="-200" dirty="0">
              <a:latin typeface="ＭＳ Ｐゴシック" panose="020B0600070205080204" pitchFamily="50" charset="-128"/>
            </a:endParaRPr>
          </a:p>
        </p:txBody>
      </p:sp>
      <p:pic>
        <p:nvPicPr>
          <p:cNvPr id="6" name="Picture 6" descr="titl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0992"/>
            <a:ext cx="6332769" cy="418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바탕화면\학원복음화\자료\5월-학원복음화1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3" y="1808819"/>
            <a:ext cx="8560113" cy="60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AB5F59-04D1-4E04-B304-153377500211}"/>
              </a:ext>
            </a:extLst>
          </p:cNvPr>
          <p:cNvSpPr txBox="1"/>
          <p:nvPr/>
        </p:nvSpPr>
        <p:spPr>
          <a:xfrm rot="20411642">
            <a:off x="4945329" y="2325016"/>
            <a:ext cx="95593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すくいの　みち</a:t>
            </a:r>
          </a:p>
        </p:txBody>
      </p:sp>
      <p:sp>
        <p:nvSpPr>
          <p:cNvPr id="2" name="모서리가 둥근 직사각형 1"/>
          <p:cNvSpPr/>
          <p:nvPr/>
        </p:nvSpPr>
        <p:spPr>
          <a:xfrm>
            <a:off x="0" y="1340768"/>
            <a:ext cx="9144000" cy="936104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</a:t>
            </a:r>
            <a:r>
              <a:rPr lang="ja-JP" altLang="en-US" sz="32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みず　いっぱいも</a:t>
            </a:r>
            <a:r>
              <a:rPr lang="ko-KR" altLang="en-US" sz="32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200" b="1" spc="-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むくい</a:t>
            </a:r>
            <a:r>
              <a:rPr lang="ja-JP" altLang="en-US" sz="32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endParaRPr lang="en-US" altLang="ja-JP" sz="32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うしないません</a:t>
            </a:r>
            <a:endParaRPr lang="ko-KR" altLang="en-US" sz="3200" spc="-200" dirty="0">
              <a:latin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8EF850-8503-4305-BC0A-907BA21D51EA}"/>
              </a:ext>
            </a:extLst>
          </p:cNvPr>
          <p:cNvSpPr txBox="1"/>
          <p:nvPr/>
        </p:nvSpPr>
        <p:spPr>
          <a:xfrm rot="20411642">
            <a:off x="3416043" y="2706114"/>
            <a:ext cx="1232785" cy="215444"/>
          </a:xfrm>
          <a:prstGeom prst="rect">
            <a:avLst/>
          </a:prstGeom>
          <a:solidFill>
            <a:srgbClr val="F8D8E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かみさまに　あう　みち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A6AD6C-9B57-4293-AA8E-8B9E1382CEC4}"/>
              </a:ext>
            </a:extLst>
          </p:cNvPr>
          <p:cNvSpPr txBox="1"/>
          <p:nvPr/>
        </p:nvSpPr>
        <p:spPr>
          <a:xfrm rot="904031">
            <a:off x="6896471" y="3423323"/>
            <a:ext cx="9279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しょうたいじょう</a:t>
            </a:r>
          </a:p>
        </p:txBody>
      </p:sp>
    </p:spTree>
    <p:extLst>
      <p:ext uri="{BB962C8B-B14F-4D97-AF65-F5344CB8AC3E}">
        <p14:creationId xmlns:p14="http://schemas.microsoft.com/office/powerpoint/2010/main" val="908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72540"/>
            <a:ext cx="7092280" cy="60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0" y="180102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7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900" b="1" spc="-14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そなえられた　</a:t>
            </a:r>
            <a:endParaRPr lang="en-US" altLang="ja-JP" sz="49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4900" b="1" spc="-14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えいえんの　でし</a:t>
            </a:r>
            <a:endParaRPr lang="en-US" altLang="ko-KR" sz="49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61408" y="2204864"/>
            <a:ext cx="5262720" cy="679939"/>
          </a:xfrm>
          <a:prstGeom prst="roundRect">
            <a:avLst/>
          </a:prstGeom>
          <a:solidFill>
            <a:srgbClr val="FFFF89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プリスカ</a:t>
            </a:r>
            <a:r>
              <a:rPr lang="ko-KR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おいる、こふう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61408" y="3357696"/>
            <a:ext cx="4830672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パウロの　しょうがいの　どうろうしゃ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3624" y="4728128"/>
            <a:ext cx="7636768" cy="720080"/>
          </a:xfrm>
          <a:prstGeom prst="roundRect">
            <a:avLst/>
          </a:prstGeom>
          <a:solidFill>
            <a:srgbClr val="8D8A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おっとより　さきに　もちいられた　もの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6" y="1206655"/>
            <a:ext cx="8807688" cy="567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0" y="69579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9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9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げんばで　おきた　こと</a:t>
            </a:r>
            <a:endParaRPr lang="ko-KR" altLang="en-US" sz="49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29135" y="1450429"/>
            <a:ext cx="8391531" cy="631304"/>
          </a:xfrm>
          <a:prstGeom prst="roundRect">
            <a:avLst/>
          </a:prstGeom>
          <a:solidFill>
            <a:srgbClr val="FFB7B7"/>
          </a:solidFill>
          <a:ln w="38100">
            <a:solidFill>
              <a:srgbClr val="005D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マルコのおくじょうのま　の　げんば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にいました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29136" y="2319425"/>
            <a:ext cx="8591336" cy="648072"/>
          </a:xfrm>
          <a:prstGeom prst="roundRect">
            <a:avLst/>
          </a:prstGeom>
          <a:solidFill>
            <a:srgbClr val="FF6161"/>
          </a:solidFill>
          <a:ln w="38100">
            <a:solidFill>
              <a:srgbClr val="005D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しょくぎょうが　おなじ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　パウロ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endParaRPr lang="en-US" altLang="ja-JP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あいました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26875" y="3347509"/>
            <a:ext cx="8856984" cy="749863"/>
          </a:xfrm>
          <a:prstGeom prst="roundRect">
            <a:avLst/>
          </a:prstGeom>
          <a:solidFill>
            <a:srgbClr val="FF0909"/>
          </a:solidFill>
          <a:ln w="38100">
            <a:solidFill>
              <a:srgbClr val="005D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ぼっかいしゃ　アポロに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lang="en-US" altLang="ja-JP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あたえました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12917" y="4338888"/>
            <a:ext cx="7056784" cy="824939"/>
          </a:xfrm>
          <a:prstGeom prst="roundRect">
            <a:avLst/>
          </a:prstGeom>
          <a:solidFill>
            <a:srgbClr val="AC0000"/>
          </a:solidFill>
          <a:ln w="38100">
            <a:solidFill>
              <a:srgbClr val="005D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ちいきを　いかす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ミッションホーム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なりました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12917" y="5316227"/>
            <a:ext cx="6951371" cy="824939"/>
          </a:xfrm>
          <a:prstGeom prst="roundRect">
            <a:avLst/>
          </a:prstGeom>
          <a:solidFill>
            <a:srgbClr val="640000"/>
          </a:solidFill>
          <a:ln w="38100">
            <a:solidFill>
              <a:srgbClr val="005D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パウロと　すべての</a:t>
            </a:r>
            <a:r>
              <a:rPr lang="ko-KR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どうろうしゃ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52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9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바탕화면\학원복음화\자료\7월 학원복음화 - 28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650" y="-404813"/>
            <a:ext cx="10909300" cy="76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7935" y="0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いこうに　おきた　こと</a:t>
            </a:r>
            <a:endParaRPr lang="ko-KR" altLang="en-US" sz="32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628800"/>
            <a:ext cx="3384376" cy="1008112"/>
          </a:xfrm>
          <a:prstGeom prst="roundRect">
            <a:avLst/>
          </a:prstGeom>
          <a:solidFill>
            <a:srgbClr val="FFCC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かいどう　うんどう</a:t>
            </a:r>
            <a:endParaRPr lang="ko-KR" altLang="en-US" sz="2800" b="1" spc="-1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바탕화면\학원복음화\자료\15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353" y="-99391"/>
            <a:ext cx="10465474" cy="78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4780" y="13648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いこうに　おきた　こと</a:t>
            </a:r>
            <a:endParaRPr lang="ko-KR" altLang="en-US" sz="32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2987824" y="3172397"/>
            <a:ext cx="4086521" cy="990694"/>
          </a:xfrm>
          <a:prstGeom prst="roundRect">
            <a:avLst/>
          </a:prstGeom>
          <a:solidFill>
            <a:srgbClr val="FF00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ちきょうかい　うんどう</a:t>
            </a:r>
            <a:endParaRPr lang="en-US" altLang="ko-KR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25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바탕화면\학원복음화\자료\RT7\RT7바울디모데\회당운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26926"/>
            <a:ext cx="7272808" cy="51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17935" y="0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いこうに　おきた　こと</a:t>
            </a:r>
            <a:endParaRPr lang="ko-KR" altLang="en-US" sz="32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36496" y="1484784"/>
            <a:ext cx="5443615" cy="864097"/>
          </a:xfrm>
          <a:prstGeom prst="roundRect">
            <a:avLst/>
          </a:prstGeom>
          <a:solidFill>
            <a:srgbClr val="6600CC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ローマふくいんかの　しゅやく</a:t>
            </a:r>
            <a:endParaRPr lang="ko-KR" altLang="en-US" sz="2800" b="1" spc="-1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9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7734"/>
            <a:ext cx="7416824" cy="5212501"/>
          </a:xfrm>
          <a:prstGeom prst="rect">
            <a:avLst/>
          </a:prstGeom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오각형 11"/>
          <p:cNvSpPr/>
          <p:nvPr/>
        </p:nvSpPr>
        <p:spPr>
          <a:xfrm>
            <a:off x="191366" y="2031779"/>
            <a:ext cx="8829198" cy="1229708"/>
          </a:xfrm>
          <a:prstGeom prst="homePlate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33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わざわい</a:t>
            </a:r>
            <a:r>
              <a:rPr lang="ko-KR" altLang="en-US" sz="3600" dirty="0">
                <a:solidFill>
                  <a:srgbClr val="C00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めに　みえる　ことに　だまされて　じぶんの</a:t>
            </a:r>
            <a:endParaRPr lang="en-US" altLang="ja-JP" sz="26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/>
            <a:r>
              <a:rPr lang="ja-JP" altLang="en-US" sz="2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りえきだけを　おいもとめる　ことが　</a:t>
            </a:r>
            <a:r>
              <a:rPr lang="ja-JP" altLang="en-US" sz="26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わざわい</a:t>
            </a:r>
            <a:r>
              <a:rPr lang="ja-JP" altLang="en-US" sz="2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です</a:t>
            </a:r>
            <a:endParaRPr lang="ko-KR" altLang="en-US" sz="26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51520" y="404664"/>
            <a:ext cx="8708891" cy="1308204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きょうだいこくが　みることが　できないことを　みました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7</a:t>
            </a:r>
            <a:r>
              <a:rPr kumimoji="0" lang="ja-JP" alt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にんの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Remnant</a:t>
            </a:r>
            <a:r>
              <a:rPr kumimoji="0" lang="ja-JP" alt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endParaRPr kumimoji="0" lang="en-US" altLang="ko-KR" sz="4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どのように　きょうだいこくを　</a:t>
            </a:r>
            <a:endParaRPr kumimoji="0" lang="en-US" altLang="ja-JP" sz="4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いかしたのでしょうか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?</a:t>
            </a:r>
            <a:endParaRPr kumimoji="0" lang="ko-KR" altLang="en-US" sz="4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11" name="Picture 2" descr="C:\Users\Administrator\Desktop\바탕화면\학원복음화\자료\RT7\RT1 요셉\요셉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31689"/>
            <a:ext cx="5256584" cy="508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3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오각형 13"/>
          <p:cNvSpPr/>
          <p:nvPr/>
        </p:nvSpPr>
        <p:spPr>
          <a:xfrm>
            <a:off x="191366" y="2132856"/>
            <a:ext cx="8829198" cy="1080120"/>
          </a:xfrm>
          <a:prstGeom prst="homePlate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3400" dirty="0">
                <a:solidFill>
                  <a:srgbClr val="00B0F0"/>
                </a:solidFill>
                <a:latin typeface="ＭＳ Ｐゴシック" panose="020B0600070205080204" pitchFamily="50" charset="-128"/>
              </a:rPr>
              <a:t>ただ</a:t>
            </a:r>
            <a:r>
              <a:rPr lang="ko-KR" altLang="en-US" sz="3400" dirty="0">
                <a:solidFill>
                  <a:srgbClr val="00B05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かみさまを　はなれた　ことが　わざわいで　</a:t>
            </a:r>
            <a:r>
              <a:rPr lang="ko-KR" altLang="en-US" sz="26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en-US" altLang="ko-KR" sz="26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</a:t>
            </a:r>
            <a:r>
              <a:rPr lang="ja-JP" altLang="en-US" sz="2600" dirty="0">
                <a:solidFill>
                  <a:srgbClr val="00B0F0"/>
                </a:solidFill>
                <a:latin typeface="ＭＳ Ｐゴシック" panose="020B0600070205080204" pitchFamily="50" charset="-128"/>
              </a:rPr>
              <a:t>ただ</a:t>
            </a:r>
            <a:r>
              <a:rPr lang="ja-JP" altLang="en-US" sz="26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の　おくぎを　もって　しょうりします</a:t>
            </a:r>
            <a:endParaRPr lang="ko-KR" altLang="en-US" sz="26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51520" y="404664"/>
            <a:ext cx="8708891" cy="1308204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きょうだいこくが　みることが　できないことを　みました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8" name="그룹 7"/>
          <p:cNvGrpSpPr>
            <a:grpSpLocks/>
          </p:cNvGrpSpPr>
          <p:nvPr/>
        </p:nvGrpSpPr>
        <p:grpSpPr bwMode="auto">
          <a:xfrm>
            <a:off x="2831449" y="3510613"/>
            <a:ext cx="3549031" cy="3347387"/>
            <a:chOff x="1796246" y="1984471"/>
            <a:chExt cx="5694174" cy="4828905"/>
          </a:xfrm>
        </p:grpSpPr>
        <p:pic>
          <p:nvPicPr>
            <p:cNvPr id="9" name="Picture 2" descr="C:\Users\Administrator\Pictures\어린이선교국\스캔\수정된 그림\마태복음\마태복음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246" y="1987028"/>
              <a:ext cx="5694174" cy="482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765285" y="1984471"/>
              <a:ext cx="2958206" cy="1331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>
                <a:defRPr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>
                <a:defRPr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 eaLnBrk="1" hangingPunct="1"/>
              <a:r>
                <a:rPr lang="ja-JP" altLang="en-US" sz="1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あなたは　いける</a:t>
              </a:r>
              <a:endPara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 eaLnBrk="1" hangingPunct="1"/>
              <a:r>
                <a:rPr lang="ja-JP" altLang="en-US" sz="1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かみの　みこ</a:t>
              </a:r>
              <a:endPara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 eaLnBrk="1" hangingPunct="1"/>
              <a:r>
                <a:rPr lang="ja-JP" altLang="en-US" sz="1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キリストです</a:t>
              </a:r>
              <a:endPara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46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67277" y="2390785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みた　プリスカふうふ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にぎって　わたしが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かみさまに　いのりぶんを　かこう！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99856" y="516048"/>
            <a:ext cx="828092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8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わたしが　</a:t>
            </a:r>
            <a:endParaRPr lang="en-US" altLang="ja-JP" sz="48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48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あじわうべき　ことは？</a:t>
            </a:r>
            <a:endParaRPr lang="ko-KR" altLang="en-US" sz="4800" dirty="0">
              <a:solidFill>
                <a:prstClr val="white"/>
              </a:solidFill>
              <a:latin typeface="맑은 고딕" panose="020B0503020000020004" pitchFamily="34" charset="-127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258" y="4346667"/>
            <a:ext cx="5886898" cy="2489000"/>
          </a:xfrm>
          <a:prstGeom prst="rect">
            <a:avLst/>
          </a:prstGeom>
          <a:noFill/>
          <a:ln>
            <a:noFill/>
          </a:ln>
          <a:effectLst>
            <a:outerShdw blurRad="101600" dist="88899" dir="2399984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"/>
          <p:cNvSpPr>
            <a:spLocks/>
          </p:cNvSpPr>
          <p:nvPr/>
        </p:nvSpPr>
        <p:spPr bwMode="auto">
          <a:xfrm rot="16200000">
            <a:off x="419253" y="2108528"/>
            <a:ext cx="2072485" cy="1417004"/>
          </a:xfrm>
          <a:custGeom>
            <a:avLst/>
            <a:gdLst/>
            <a:ahLst/>
            <a:cxnLst/>
            <a:rect l="0" t="0" r="r" b="b"/>
            <a:pathLst>
              <a:path w="19448" h="21600">
                <a:moveTo>
                  <a:pt x="1137" y="0"/>
                </a:moveTo>
                <a:cubicBezTo>
                  <a:pt x="509" y="0"/>
                  <a:pt x="0" y="1057"/>
                  <a:pt x="0" y="2361"/>
                </a:cubicBezTo>
                <a:lnTo>
                  <a:pt x="0" y="9336"/>
                </a:lnTo>
                <a:lnTo>
                  <a:pt x="-2152" y="10387"/>
                </a:lnTo>
                <a:lnTo>
                  <a:pt x="0" y="11434"/>
                </a:lnTo>
                <a:lnTo>
                  <a:pt x="0" y="19239"/>
                </a:lnTo>
                <a:cubicBezTo>
                  <a:pt x="0" y="20543"/>
                  <a:pt x="509" y="21600"/>
                  <a:pt x="1137" y="21600"/>
                </a:cubicBezTo>
                <a:lnTo>
                  <a:pt x="18311" y="21600"/>
                </a:lnTo>
                <a:cubicBezTo>
                  <a:pt x="18939" y="21600"/>
                  <a:pt x="19448" y="20543"/>
                  <a:pt x="19448" y="19239"/>
                </a:cubicBezTo>
                <a:lnTo>
                  <a:pt x="19448" y="2361"/>
                </a:lnTo>
                <a:cubicBezTo>
                  <a:pt x="19448" y="1057"/>
                  <a:pt x="18939" y="0"/>
                  <a:pt x="18311" y="0"/>
                </a:cubicBezTo>
                <a:lnTo>
                  <a:pt x="1137" y="0"/>
                </a:lnTo>
                <a:close/>
                <a:moveTo>
                  <a:pt x="1137" y="0"/>
                </a:moveTo>
              </a:path>
            </a:pathLst>
          </a:custGeom>
          <a:solidFill>
            <a:schemeClr val="bg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618" y="1929502"/>
            <a:ext cx="995753" cy="1810053"/>
          </a:xfrm>
          <a:prstGeom prst="rect">
            <a:avLst/>
          </a:prstGeom>
          <a:noFill/>
          <a:ln>
            <a:noFill/>
          </a:ln>
          <a:effectLst>
            <a:outerShdw blurRad="76200" dist="25399" dir="189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4"/>
          <p:cNvSpPr>
            <a:spLocks/>
          </p:cNvSpPr>
          <p:nvPr/>
        </p:nvSpPr>
        <p:spPr bwMode="auto">
          <a:xfrm rot="16200000">
            <a:off x="2567733" y="2042943"/>
            <a:ext cx="2071408" cy="1548174"/>
          </a:xfrm>
          <a:custGeom>
            <a:avLst/>
            <a:gdLst/>
            <a:ahLst/>
            <a:cxnLst/>
            <a:rect l="0" t="0" r="r" b="b"/>
            <a:pathLst>
              <a:path w="19504" h="21600">
                <a:moveTo>
                  <a:pt x="1140" y="0"/>
                </a:moveTo>
                <a:cubicBezTo>
                  <a:pt x="511" y="0"/>
                  <a:pt x="0" y="1057"/>
                  <a:pt x="0" y="2361"/>
                </a:cubicBezTo>
                <a:lnTo>
                  <a:pt x="0" y="5559"/>
                </a:lnTo>
                <a:lnTo>
                  <a:pt x="-2096" y="6610"/>
                </a:lnTo>
                <a:lnTo>
                  <a:pt x="0" y="7661"/>
                </a:lnTo>
                <a:lnTo>
                  <a:pt x="0" y="19239"/>
                </a:lnTo>
                <a:cubicBezTo>
                  <a:pt x="0" y="20543"/>
                  <a:pt x="511" y="21600"/>
                  <a:pt x="1140" y="21600"/>
                </a:cubicBezTo>
                <a:lnTo>
                  <a:pt x="18363" y="21600"/>
                </a:lnTo>
                <a:cubicBezTo>
                  <a:pt x="18993" y="21600"/>
                  <a:pt x="19504" y="20543"/>
                  <a:pt x="19504" y="19239"/>
                </a:cubicBezTo>
                <a:lnTo>
                  <a:pt x="19504" y="2361"/>
                </a:lnTo>
                <a:cubicBezTo>
                  <a:pt x="19504" y="1057"/>
                  <a:pt x="18993" y="0"/>
                  <a:pt x="18363" y="0"/>
                </a:cubicBezTo>
                <a:lnTo>
                  <a:pt x="1140" y="0"/>
                </a:lnTo>
                <a:close/>
                <a:moveTo>
                  <a:pt x="1140" y="0"/>
                </a:moveTo>
              </a:path>
            </a:pathLst>
          </a:custGeom>
          <a:solidFill>
            <a:schemeClr val="bg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sp>
        <p:nvSpPr>
          <p:cNvPr id="22" name="AutoShape 5"/>
          <p:cNvSpPr>
            <a:spLocks/>
          </p:cNvSpPr>
          <p:nvPr/>
        </p:nvSpPr>
        <p:spPr bwMode="auto">
          <a:xfrm rot="16200000">
            <a:off x="4879218" y="2037846"/>
            <a:ext cx="2071408" cy="1475360"/>
          </a:xfrm>
          <a:custGeom>
            <a:avLst/>
            <a:gdLst/>
            <a:ahLst/>
            <a:cxnLst/>
            <a:rect l="0" t="0" r="r" b="b"/>
            <a:pathLst>
              <a:path w="19430" h="21600">
                <a:moveTo>
                  <a:pt x="1136" y="0"/>
                </a:moveTo>
                <a:cubicBezTo>
                  <a:pt x="508" y="0"/>
                  <a:pt x="0" y="1057"/>
                  <a:pt x="0" y="2361"/>
                </a:cubicBezTo>
                <a:lnTo>
                  <a:pt x="0" y="9723"/>
                </a:lnTo>
                <a:lnTo>
                  <a:pt x="-2170" y="10774"/>
                </a:lnTo>
                <a:lnTo>
                  <a:pt x="0" y="11822"/>
                </a:lnTo>
                <a:lnTo>
                  <a:pt x="0" y="19239"/>
                </a:lnTo>
                <a:cubicBezTo>
                  <a:pt x="0" y="20543"/>
                  <a:pt x="508" y="21600"/>
                  <a:pt x="1136" y="21600"/>
                </a:cubicBezTo>
                <a:lnTo>
                  <a:pt x="18294" y="21600"/>
                </a:lnTo>
                <a:cubicBezTo>
                  <a:pt x="18921" y="21600"/>
                  <a:pt x="19430" y="20543"/>
                  <a:pt x="19430" y="19239"/>
                </a:cubicBezTo>
                <a:lnTo>
                  <a:pt x="19430" y="2361"/>
                </a:lnTo>
                <a:cubicBezTo>
                  <a:pt x="19430" y="1057"/>
                  <a:pt x="18921" y="0"/>
                  <a:pt x="18294" y="0"/>
                </a:cubicBezTo>
                <a:lnTo>
                  <a:pt x="1136" y="0"/>
                </a:lnTo>
                <a:close/>
                <a:moveTo>
                  <a:pt x="1136" y="0"/>
                </a:moveTo>
              </a:path>
            </a:pathLst>
          </a:custGeom>
          <a:solidFill>
            <a:schemeClr val="bg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sp>
        <p:nvSpPr>
          <p:cNvPr id="23" name="AutoShape 6"/>
          <p:cNvSpPr>
            <a:spLocks/>
          </p:cNvSpPr>
          <p:nvPr/>
        </p:nvSpPr>
        <p:spPr bwMode="auto">
          <a:xfrm rot="16200000">
            <a:off x="7089931" y="2054982"/>
            <a:ext cx="1961146" cy="1236367"/>
          </a:xfrm>
          <a:custGeom>
            <a:avLst/>
            <a:gdLst/>
            <a:ahLst/>
            <a:cxnLst/>
            <a:rect l="0" t="0" r="r" b="b"/>
            <a:pathLst>
              <a:path w="19376" h="21600">
                <a:moveTo>
                  <a:pt x="1133" y="0"/>
                </a:moveTo>
                <a:cubicBezTo>
                  <a:pt x="507" y="0"/>
                  <a:pt x="0" y="1057"/>
                  <a:pt x="0" y="2361"/>
                </a:cubicBezTo>
                <a:lnTo>
                  <a:pt x="0" y="4201"/>
                </a:lnTo>
                <a:lnTo>
                  <a:pt x="-2224" y="5249"/>
                </a:lnTo>
                <a:lnTo>
                  <a:pt x="0" y="6300"/>
                </a:lnTo>
                <a:lnTo>
                  <a:pt x="0" y="19239"/>
                </a:lnTo>
                <a:cubicBezTo>
                  <a:pt x="0" y="20543"/>
                  <a:pt x="507" y="21600"/>
                  <a:pt x="1133" y="21600"/>
                </a:cubicBezTo>
                <a:lnTo>
                  <a:pt x="18243" y="21600"/>
                </a:lnTo>
                <a:cubicBezTo>
                  <a:pt x="18869" y="21600"/>
                  <a:pt x="19376" y="20543"/>
                  <a:pt x="19376" y="19239"/>
                </a:cubicBezTo>
                <a:lnTo>
                  <a:pt x="19376" y="2361"/>
                </a:lnTo>
                <a:cubicBezTo>
                  <a:pt x="19376" y="1057"/>
                  <a:pt x="18869" y="0"/>
                  <a:pt x="18243" y="0"/>
                </a:cubicBezTo>
                <a:lnTo>
                  <a:pt x="1133" y="0"/>
                </a:lnTo>
                <a:close/>
                <a:moveTo>
                  <a:pt x="1133" y="0"/>
                </a:moveTo>
              </a:path>
            </a:pathLst>
          </a:custGeom>
          <a:solidFill>
            <a:schemeClr val="bg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783" y="2063427"/>
            <a:ext cx="1198244" cy="1676128"/>
          </a:xfrm>
          <a:prstGeom prst="rect">
            <a:avLst/>
          </a:prstGeom>
          <a:noFill/>
          <a:ln>
            <a:noFill/>
          </a:ln>
          <a:effectLst>
            <a:outerShdw blurRad="76200" dist="25399" dir="189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4727" y="1893035"/>
            <a:ext cx="1056617" cy="1764982"/>
          </a:xfrm>
          <a:prstGeom prst="rect">
            <a:avLst/>
          </a:prstGeom>
          <a:noFill/>
          <a:ln>
            <a:noFill/>
          </a:ln>
          <a:effectLst>
            <a:outerShdw blurRad="76200" dist="25399" dir="189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423" y="2136042"/>
            <a:ext cx="1556353" cy="1201395"/>
          </a:xfrm>
          <a:prstGeom prst="rect">
            <a:avLst/>
          </a:prstGeom>
          <a:noFill/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5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4968" y="1196752"/>
            <a:ext cx="3452936" cy="3816424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ぜったい</a:t>
            </a:r>
            <a:endParaRPr lang="en-US" altLang="ja-JP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しゅけん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のなかで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しょうりします</a:t>
            </a:r>
            <a:endParaRPr lang="ko-KR" altLang="en-US" sz="3200" spc="-200" dirty="0">
              <a:latin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5553764" cy="537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3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33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3600" dirty="0">
                <a:ln w="31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3600" dirty="0">
                <a:ln w="31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いのりのおくぎを　あじわおう</a:t>
            </a:r>
            <a:endParaRPr lang="ko-KR" altLang="en-US" sz="3600" dirty="0">
              <a:ln w="3175"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9207" y="1349434"/>
            <a:ext cx="7560840" cy="792088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2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2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r>
              <a:rPr lang="ja-JP" altLang="en-US" sz="32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ko-KR" altLang="en-US" sz="42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0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ほうほう</a:t>
            </a:r>
            <a:r>
              <a:rPr lang="ja-JP" altLang="en-US" sz="32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ko-KR" altLang="en-US" sz="3200" spc="-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" name="구름 모양 설명선 4"/>
          <p:cNvSpPr/>
          <p:nvPr/>
        </p:nvSpPr>
        <p:spPr>
          <a:xfrm>
            <a:off x="3995936" y="2420888"/>
            <a:ext cx="4387508" cy="3473569"/>
          </a:xfrm>
          <a:prstGeom prst="cloudCallout">
            <a:avLst>
              <a:gd name="adj1" fmla="val -85001"/>
              <a:gd name="adj2" fmla="val -9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89040"/>
            <a:ext cx="2883351" cy="3051614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36" y="2950937"/>
            <a:ext cx="3228923" cy="239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7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07504" y="1340768"/>
            <a:ext cx="8928992" cy="936104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</a:t>
            </a:r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ko-K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ko-KR" altLang="en-US" sz="3200" dirty="0"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8" y="2603768"/>
            <a:ext cx="8497250" cy="42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64650" y="1412776"/>
            <a:ext cx="4536504" cy="2664296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かくじつな　ほしょうしょ、</a:t>
            </a:r>
            <a:r>
              <a:rPr lang="en-US" altLang="ko-KR" sz="3200" b="1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pPr algn="ctr"/>
            <a:r>
              <a:rPr lang="ja-JP" altLang="en-US" sz="4200" b="1" spc="-1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endParaRPr lang="en-US" altLang="ja-JP" sz="4200" b="1" spc="-11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200" b="1" spc="-1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r>
              <a:rPr lang="ja-JP" altLang="en-US" sz="3200" b="1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</a:t>
            </a:r>
            <a:endParaRPr lang="en-US" altLang="ja-JP" sz="3200" b="1" spc="-11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しょうりします</a:t>
            </a:r>
            <a:endParaRPr lang="ko-KR" altLang="en-US" sz="3200" spc="-110" dirty="0">
              <a:latin typeface="ＭＳ Ｐゴシック" panose="020B0600070205080204" pitchFamily="50" charset="-128"/>
            </a:endParaRPr>
          </a:p>
        </p:txBody>
      </p:sp>
      <p:pic>
        <p:nvPicPr>
          <p:cNvPr id="6" name="Picture 8" descr="D:\My Pictures\1학원복음화\07여름성경학교\2강\나 영적세계 천사 마귀 신분 권세 힘 영권 기도 하나님 나라 천국 배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3" y="1124744"/>
            <a:ext cx="3861291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928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689566" y="1072019"/>
            <a:ext cx="7764868" cy="1107434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すくわれた　わたしは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/>
            <a:r>
              <a:rPr lang="ja-JP" altLang="en-US" sz="4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77" y="2231741"/>
            <a:ext cx="6642846" cy="47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3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1" y="-4512"/>
            <a:ext cx="9164171" cy="6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60648"/>
            <a:ext cx="9144000" cy="710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0" lang="ja-JP" altLang="en-US" sz="3600" b="0" i="0" u="none" strike="noStrike" kern="1200" cap="none" spc="0" normalizeH="0" baseline="0" noProof="0" dirty="0">
                <a:ln w="3175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いのりのおくぎを　あじわおう</a:t>
            </a:r>
            <a:endParaRPr kumimoji="0" lang="ko-KR" altLang="en-US" sz="3600" b="0" i="0" u="none" strike="noStrike" kern="1200" cap="none" spc="0" normalizeH="0" baseline="0" noProof="0" dirty="0">
              <a:ln w="3175"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23528" y="1268760"/>
            <a:ext cx="8496944" cy="1152128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かみさまが　はけんされた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/>
            <a:r>
              <a:rPr lang="ja-JP" altLang="en-US" sz="4200" b="1" dirty="0">
                <a:solidFill>
                  <a:srgbClr val="005800"/>
                </a:solidFill>
                <a:effectLst>
                  <a:outerShdw blurRad="50800" dist="63500" dir="2700000" algn="tl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せんきょうし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0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31906</TotalTime>
  <Words>489</Words>
  <Application>Microsoft Office PowerPoint</Application>
  <PresentationFormat>画面に合わせる (4:3)</PresentationFormat>
  <Paragraphs>90</Paragraphs>
  <Slides>21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8" baseType="lpstr"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あらかじめ　みた　 プリスカふうふ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873</cp:revision>
  <dcterms:created xsi:type="dcterms:W3CDTF">2019-04-04T19:07:56Z</dcterms:created>
  <dcterms:modified xsi:type="dcterms:W3CDTF">2021-04-16T02:44:47Z</dcterms:modified>
</cp:coreProperties>
</file>