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2" r:id="rId2"/>
    <p:sldId id="581" r:id="rId3"/>
    <p:sldId id="605" r:id="rId4"/>
    <p:sldId id="599" r:id="rId5"/>
    <p:sldId id="585" r:id="rId6"/>
    <p:sldId id="606" r:id="rId7"/>
    <p:sldId id="565" r:id="rId8"/>
    <p:sldId id="582" r:id="rId9"/>
    <p:sldId id="607" r:id="rId10"/>
    <p:sldId id="608" r:id="rId11"/>
    <p:sldId id="609" r:id="rId12"/>
    <p:sldId id="610" r:id="rId13"/>
    <p:sldId id="583" r:id="rId14"/>
    <p:sldId id="601" r:id="rId1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820060"/>
    <a:srgbClr val="F600B6"/>
    <a:srgbClr val="FF47CF"/>
    <a:srgbClr val="FF6699"/>
    <a:srgbClr val="FF99FF"/>
    <a:srgbClr val="FFCCFF"/>
    <a:srgbClr val="0066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97122" autoAdjust="0"/>
  </p:normalViewPr>
  <p:slideViewPr>
    <p:cSldViewPr>
      <p:cViewPr varScale="1">
        <p:scale>
          <a:sx n="102" d="100"/>
          <a:sy n="102" d="100"/>
        </p:scale>
        <p:origin x="82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065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https://blog.naver.com/powerkyk/220164103745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353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이미지 출처 </a:t>
            </a:r>
            <a:r>
              <a:rPr lang="en-US" altLang="ko-KR" dirty="0"/>
              <a:t>: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156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2021-05-01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87624" y="1813284"/>
            <a:ext cx="6580349" cy="936104"/>
          </a:xfrm>
          <a:solidFill>
            <a:schemeClr val="bg1">
              <a:alpha val="0"/>
            </a:schemeClr>
          </a:solidFill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ja-JP" altLang="en-US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そうせいき</a:t>
            </a:r>
            <a:r>
              <a:rPr lang="ko-KR" altLang="en-US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en-US" altLang="ko-KR" sz="5500" b="1" spc="100" dirty="0">
                <a:ln w="3175">
                  <a:noFill/>
                </a:ln>
                <a:solidFill>
                  <a:srgbClr val="7030A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11:1-11</a:t>
            </a:r>
          </a:p>
          <a:p>
            <a:endParaRPr lang="en-US" altLang="ko-KR" sz="5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39552" y="332657"/>
            <a:ext cx="8208912" cy="1322722"/>
          </a:xfrm>
        </p:spPr>
        <p:txBody>
          <a:bodyPr>
            <a:normAutofit fontScale="90000"/>
          </a:bodyPr>
          <a:lstStyle/>
          <a:p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ヨセフが　あらかじめ　</a:t>
            </a:r>
            <a:br>
              <a:rPr lang="en-US" altLang="ja-JP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</a:br>
            <a:r>
              <a:rPr lang="ja-JP" altLang="en-US" sz="6400" b="1" spc="1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ea"/>
                <a:ea typeface="+mn-ea"/>
              </a:rPr>
              <a:t>もった　こと</a:t>
            </a:r>
            <a:endParaRPr lang="ko-KR" altLang="en-US" sz="6400" b="1" spc="100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ea"/>
              <a:ea typeface="+mn-ea"/>
            </a:endParaRPr>
          </a:p>
        </p:txBody>
      </p:sp>
      <p:pic>
        <p:nvPicPr>
          <p:cNvPr id="4" name="Picture 3" descr="C:\Users\Administrator\Desktop\바탕화면\학원복음화\자료\RT7\RT1 요셉\요셉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6140"/>
            <a:ext cx="9159148" cy="39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2390" y="896438"/>
            <a:ext cx="9119220" cy="95435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9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ヨセフが　あらかじめ　</a:t>
            </a:r>
            <a:endParaRPr kumimoji="0" lang="en-US" altLang="ja-JP" sz="5400" b="1" i="0" u="none" strike="noStrike" kern="1200" cap="none" spc="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もった　こと</a:t>
            </a:r>
            <a:endParaRPr kumimoji="0" lang="ko-KR" altLang="en-US" sz="5400" b="1" i="0" u="none" strike="noStrike" kern="1200" cap="none" spc="-25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헤드라인M" pitchFamily="18" charset="-127"/>
              <a:cs typeface="+mn-cs"/>
            </a:endParaRPr>
          </a:p>
          <a:p>
            <a:pPr algn="l"/>
            <a:endParaRPr lang="ko-KR" altLang="en-US" sz="5400" b="1" spc="-25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55576" y="1883982"/>
            <a:ext cx="4582751" cy="95435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かんごくの　なかで　</a:t>
            </a:r>
            <a:endParaRPr lang="en-US" altLang="ja-JP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あじわった　こたえ</a:t>
            </a:r>
            <a:endParaRPr lang="ko-KR" altLang="en-US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14" name="Picture 2" descr="C:\Users\Administrator\Desktop\바탕화면\학원복음화\자료\RT7\RT1 요셉\요셉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831462"/>
            <a:ext cx="6797466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4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-108520" y="818457"/>
            <a:ext cx="9119220" cy="95435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9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ヨセフが　あらかじめ　</a:t>
            </a:r>
            <a:endParaRPr kumimoji="0" lang="en-US" altLang="ja-JP" sz="5400" b="1" i="0" u="none" strike="noStrike" kern="1200" cap="none" spc="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もった　こと</a:t>
            </a:r>
            <a:endParaRPr kumimoji="0" lang="ko-KR" altLang="en-US" sz="5400" b="1" i="0" u="none" strike="noStrike" kern="1200" cap="none" spc="-25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헤드라인M" pitchFamily="18" charset="-127"/>
              <a:cs typeface="+mn-cs"/>
            </a:endParaRPr>
          </a:p>
          <a:p>
            <a:pPr algn="l"/>
            <a:endParaRPr lang="ko-KR" altLang="en-US" sz="5400" b="1" spc="-25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67544" y="1772816"/>
            <a:ext cx="6264696" cy="82493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れいの　やどる　もの</a:t>
            </a:r>
            <a:endParaRPr lang="ko-KR" altLang="en-US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5122" name="Picture 2" descr="C:\Users\Administrator\Desktop\바탕화면\학원복음화\자료\RT7\RT1 요셉\요셉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22" y="2699764"/>
            <a:ext cx="9163422" cy="415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96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4780" y="774623"/>
            <a:ext cx="9119220" cy="95435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9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ヨセフが　あらかじめ　</a:t>
            </a:r>
            <a:endParaRPr kumimoji="0" lang="en-US" altLang="ja-JP" sz="5400" b="1" i="0" u="none" strike="noStrike" kern="1200" cap="none" spc="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もった　こと</a:t>
            </a:r>
            <a:endParaRPr kumimoji="0" lang="ko-KR" altLang="en-US" sz="5400" b="1" i="0" u="none" strike="noStrike" kern="1200" cap="none" spc="-25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헤드라인M" pitchFamily="18" charset="-127"/>
              <a:cs typeface="+mn-cs"/>
            </a:endParaRPr>
          </a:p>
          <a:p>
            <a:pPr algn="l"/>
            <a:endParaRPr lang="ko-KR" altLang="en-US" sz="5400" b="1" spc="-25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6" name="Picture 1" descr="요셉과 형들의 만남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6"/>
          <a:stretch>
            <a:fillRect/>
          </a:stretch>
        </p:blipFill>
        <p:spPr bwMode="auto">
          <a:xfrm>
            <a:off x="827584" y="2489211"/>
            <a:ext cx="7800000" cy="436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2483768" y="1628800"/>
            <a:ext cx="5374842" cy="95435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さきに　おくられた　ことを　しっていた　ヨセフ</a:t>
            </a:r>
            <a:endParaRPr lang="ko-KR" altLang="en-US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20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7935" y="0"/>
            <a:ext cx="9119220" cy="13129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6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のちに　おきた　こと</a:t>
            </a:r>
            <a:endParaRPr lang="ko-KR" altLang="en-US" sz="4000" b="1" dirty="0">
              <a:ln w="18415" cmpd="sng">
                <a:solidFill>
                  <a:srgbClr val="FFFF99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6" name="Picture 2" descr="C:\Users\Administrator\Desktop\바탕화면\학원복음화\자료\RT7\RT1 요셉\요셉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992" y="1347901"/>
            <a:ext cx="6594528" cy="637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503550" y="3068960"/>
            <a:ext cx="3492386" cy="990694"/>
          </a:xfrm>
          <a:prstGeom prst="roundRect">
            <a:avLst/>
          </a:prstGeom>
          <a:solidFill>
            <a:srgbClr val="FF00FF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せかいふくいんか</a:t>
            </a:r>
            <a:endParaRPr lang="en-US" altLang="ko-KR" sz="3300" b="1" spc="-13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503550" y="1628800"/>
            <a:ext cx="1656183" cy="1008112"/>
          </a:xfrm>
          <a:prstGeom prst="roundRect">
            <a:avLst/>
          </a:prstGeom>
          <a:solidFill>
            <a:srgbClr val="FFCCFF"/>
          </a:solidFill>
          <a:ln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ko-KR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ja-JP" altLang="en-US" sz="3300" b="1" spc="-13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そうり</a:t>
            </a:r>
            <a:endParaRPr lang="ko-KR" altLang="en-US" sz="2800" b="1" spc="-130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35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367277" y="2390785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もった　ヨセフ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みことばを　にぎって　わたしが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フォーラムしよう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ｰ　かみさまに　いのりぶんを　かこう！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0942" y="266921"/>
            <a:ext cx="8333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30%</a:t>
            </a:r>
            <a:r>
              <a:rPr lang="ko-KR" altLang="en-US" sz="48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48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もんだい</a:t>
            </a:r>
            <a:r>
              <a:rPr lang="en-US" altLang="ko-KR" sz="4800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</a:t>
            </a:r>
            <a:endParaRPr lang="ko-KR" altLang="en-US" sz="4800" dirty="0">
              <a:ln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180650" y="1381427"/>
            <a:ext cx="8708891" cy="1039461"/>
          </a:xfrm>
          <a:prstGeom prst="round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れいてき　じょうたいは？</a:t>
            </a:r>
            <a:endParaRPr lang="ko-KR" altLang="en-US" sz="36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9" y="2796626"/>
            <a:ext cx="4354446" cy="372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2" y="2796626"/>
            <a:ext cx="3456384" cy="371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73DD90-3DD6-4837-9287-CDB0223A90C8}"/>
              </a:ext>
            </a:extLst>
          </p:cNvPr>
          <p:cNvSpPr txBox="1"/>
          <p:nvPr/>
        </p:nvSpPr>
        <p:spPr>
          <a:xfrm>
            <a:off x="2123728" y="279662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00B0F0"/>
                </a:solidFill>
              </a:rPr>
              <a:t>だいのう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F1F100-C1C4-40A4-8059-2F7B5AA71F84}"/>
              </a:ext>
            </a:extLst>
          </p:cNvPr>
          <p:cNvSpPr txBox="1"/>
          <p:nvPr/>
        </p:nvSpPr>
        <p:spPr>
          <a:xfrm>
            <a:off x="611560" y="3169291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00B0F0"/>
                </a:solidFill>
              </a:rPr>
              <a:t>かんのう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C573C76-E11F-4139-8FE6-F3F53B263A60}"/>
              </a:ext>
            </a:extLst>
          </p:cNvPr>
          <p:cNvSpPr txBox="1"/>
          <p:nvPr/>
        </p:nvSpPr>
        <p:spPr>
          <a:xfrm>
            <a:off x="3723039" y="479715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00B0F0"/>
                </a:solidFill>
              </a:rPr>
              <a:t>しょうのう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6211C32-A93D-4652-95A5-B454D0276498}"/>
              </a:ext>
            </a:extLst>
          </p:cNvPr>
          <p:cNvSpPr txBox="1"/>
          <p:nvPr/>
        </p:nvSpPr>
        <p:spPr>
          <a:xfrm>
            <a:off x="2158348" y="5476573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rgbClr val="00B0F0"/>
                </a:solidFill>
              </a:rPr>
              <a:t>のうかん</a:t>
            </a:r>
          </a:p>
        </p:txBody>
      </p:sp>
    </p:spTree>
    <p:extLst>
      <p:ext uri="{BB962C8B-B14F-4D97-AF65-F5344CB8AC3E}">
        <p14:creationId xmlns:p14="http://schemas.microsoft.com/office/powerpoint/2010/main" val="203183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11560" y="980728"/>
            <a:ext cx="828092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ln>
                  <a:solidFill>
                    <a:srgbClr val="FFFFFF"/>
                  </a:solidFill>
                </a:ln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くらやみ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によって　いっぱいになった</a:t>
            </a:r>
            <a:r>
              <a:rPr lang="ko-KR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5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4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ko-KR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dirty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いやそう</a:t>
            </a:r>
            <a:endParaRPr lang="ko-KR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가로로 말린 두루마리 모양 6"/>
          <p:cNvSpPr/>
          <p:nvPr/>
        </p:nvSpPr>
        <p:spPr>
          <a:xfrm>
            <a:off x="251520" y="2060848"/>
            <a:ext cx="8640960" cy="4680520"/>
          </a:xfrm>
          <a:prstGeom prst="horizontalScroll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いま、わたしたちの　かみ、</a:t>
            </a:r>
            <a:endParaRPr lang="en-US" altLang="ja-JP" sz="3800" spc="-15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わたしたちは　あなたに　かんしゃし、</a:t>
            </a:r>
            <a:endParaRPr lang="en-US" altLang="ja-JP" sz="3800" spc="-15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あなたの　さかえに　みちた　みなを</a:t>
            </a:r>
            <a:endParaRPr lang="en-US" altLang="ja-JP" sz="3800" spc="-15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8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ほめたたえます。</a:t>
            </a:r>
            <a:endParaRPr lang="en-US" altLang="ko-KR" sz="1000" spc="-15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れきだい</a:t>
            </a:r>
            <a:r>
              <a:rPr lang="en-US" altLang="ko-KR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29</a:t>
            </a:r>
            <a:r>
              <a:rPr lang="ja-JP" altLang="en-US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en-US" altLang="ko-KR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endParaRPr lang="en-US" altLang="ko-KR" sz="4200" spc="-15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606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611560" y="764704"/>
            <a:ext cx="8280920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きず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ko-KR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いっぱいになった</a:t>
            </a:r>
            <a:r>
              <a:rPr lang="ko-KR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54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54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ko-KR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dirty="0">
                <a:solidFill>
                  <a:srgbClr val="008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いやそう</a:t>
            </a:r>
            <a:endParaRPr lang="ko-KR" altLang="en-US" sz="3600" dirty="0">
              <a:solidFill>
                <a:schemeClr val="bg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가로로 말린 두루마리 모양 6"/>
          <p:cNvSpPr/>
          <p:nvPr/>
        </p:nvSpPr>
        <p:spPr>
          <a:xfrm>
            <a:off x="251520" y="2060848"/>
            <a:ext cx="8640960" cy="4680520"/>
          </a:xfrm>
          <a:prstGeom prst="horizontalScroll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5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しゅは　わたしの　ひつじかい。</a:t>
            </a:r>
            <a:endParaRPr lang="en-US" altLang="ja-JP" sz="4200" spc="-15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わたしは、とぼしいことが　</a:t>
            </a:r>
            <a:endParaRPr lang="en-US" altLang="ja-JP" sz="4200" spc="-15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ありません。</a:t>
            </a:r>
            <a:endParaRPr lang="en-US" altLang="ko-KR" sz="2000" spc="-150" dirty="0">
              <a:ln w="1841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ko-KR" altLang="en-US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sz="4200" spc="-150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23:1</a:t>
            </a:r>
          </a:p>
        </p:txBody>
      </p:sp>
    </p:spTree>
    <p:extLst>
      <p:ext uri="{BB962C8B-B14F-4D97-AF65-F5344CB8AC3E}">
        <p14:creationId xmlns:p14="http://schemas.microsoft.com/office/powerpoint/2010/main" val="16785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0648"/>
            <a:ext cx="9144000" cy="6078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3000" dirty="0">
                <a:ln w="317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예배와 교회의 비밀을 누려요</a:t>
            </a:r>
            <a:r>
              <a:rPr lang="en-US" altLang="ko-KR" sz="3000" dirty="0">
                <a:ln w="317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000" dirty="0">
              <a:ln w="3175"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rgbClr val="FF2FFF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107504" y="1196752"/>
            <a:ext cx="8856984" cy="936104"/>
          </a:xfrm>
          <a:prstGeom prst="roundRect">
            <a:avLst/>
          </a:prstGeom>
          <a:solidFill>
            <a:srgbClr val="21A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생각과 마음</a:t>
            </a:r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영혼이 기도 </a:t>
            </a:r>
            <a:r>
              <a:rPr lang="en-US" altLang="ko-KR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24</a:t>
            </a:r>
            <a:r>
              <a:rPr lang="ko-KR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시</a:t>
            </a:r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가</a:t>
            </a:r>
            <a:r>
              <a:rPr lang="ko-KR" alt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되어요</a:t>
            </a:r>
            <a:r>
              <a:rPr lang="en-US" altLang="ko-K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endParaRPr lang="en-US" altLang="ko-K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56" y="4444162"/>
            <a:ext cx="984263" cy="204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20888"/>
            <a:ext cx="3096344" cy="379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Administrator\Desktop\바탕화면\학원복음화\자료\7월 학원복음화 - 30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650" y="-404813"/>
            <a:ext cx="10909300" cy="76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-612576" y="260648"/>
            <a:ext cx="10441160" cy="216024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せいかつの　なかで</a:t>
            </a:r>
            <a:r>
              <a:rPr lang="ko-KR" altLang="en-US" sz="44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こきゅういのり</a:t>
            </a:r>
            <a:r>
              <a:rPr lang="ja-JP" altLang="en-US" sz="4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ko-KR" altLang="en-US" sz="4800" dirty="0">
                <a:solidFill>
                  <a:srgbClr val="FF0000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おくぎ</a:t>
            </a:r>
            <a:r>
              <a:rPr lang="ja-JP" altLang="en-US" sz="4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あじわおう</a:t>
            </a:r>
            <a:endParaRPr lang="en-US" altLang="ko-KR" sz="40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33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215516" y="1268760"/>
            <a:ext cx="8712968" cy="7920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5400" dirty="0">
                <a:solidFill>
                  <a:srgbClr val="FF0000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5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r>
              <a:rPr lang="en-US" altLang="ko-KR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en-US" altLang="ko-KR" sz="5400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r>
              <a:rPr lang="en-US" altLang="ko-KR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,</a:t>
            </a:r>
            <a:r>
              <a:rPr lang="en-US" altLang="ko-KR" sz="5400" dirty="0">
                <a:solidFill>
                  <a:srgbClr val="00206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r>
              <a:rPr lang="ko-KR" altLang="en-US" sz="5400" dirty="0">
                <a:solidFill>
                  <a:srgbClr val="002060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なかに</a:t>
            </a:r>
            <a:r>
              <a:rPr lang="ko-KR" altLang="en-US" sz="5400" dirty="0">
                <a:solidFill>
                  <a:srgbClr val="FFFF00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5400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みざのちから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5400" dirty="0">
              <a:solidFill>
                <a:schemeClr val="bg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  <a:p>
            <a:r>
              <a:rPr lang="ja-JP" altLang="en-US" sz="54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36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たいけんしよう</a:t>
            </a:r>
            <a:endParaRPr lang="en-US" altLang="ko-KR" sz="36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0" y="3920038"/>
            <a:ext cx="3235846" cy="187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Administrator\Desktop\바탕화면\학원복음화\자료\학원복음화 49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92361"/>
            <a:ext cx="5220072" cy="39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3408464" y="4354230"/>
            <a:ext cx="360040" cy="504056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7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istrator\Desktop\바탕화면\학원복음화\자료\RT7\RT1 요셉\요셉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397" y="2721478"/>
            <a:ext cx="9301545" cy="401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24780" y="332656"/>
            <a:ext cx="9119220" cy="100811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ko-KR" sz="3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400" b="1" spc="-12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かていもんだい</a:t>
            </a:r>
            <a:endParaRPr lang="en-US" altLang="ko-KR" sz="5400" b="1" spc="-14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23528" y="1727515"/>
            <a:ext cx="3062556" cy="823955"/>
          </a:xfrm>
          <a:prstGeom prst="roundRect">
            <a:avLst/>
          </a:prstGeom>
          <a:solidFill>
            <a:srgbClr val="FFFF89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おかあさんの　</a:t>
            </a:r>
            <a:endParaRPr lang="en-US" altLang="ja-JP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し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3707904" y="1727515"/>
            <a:ext cx="3062556" cy="823955"/>
          </a:xfrm>
          <a:prstGeom prst="roundRect">
            <a:avLst/>
          </a:prstGeom>
          <a:solidFill>
            <a:srgbClr val="FFFF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あにたちの</a:t>
            </a:r>
            <a:endParaRPr lang="en-US" altLang="ja-JP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base"/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はくがい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092280" y="1727515"/>
            <a:ext cx="1728192" cy="790897"/>
          </a:xfrm>
          <a:prstGeom prst="roundRect">
            <a:avLst/>
          </a:prstGeom>
          <a:solidFill>
            <a:srgbClr val="8D8A00"/>
          </a:solidFill>
          <a:ln w="444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どれい</a:t>
            </a:r>
            <a:endParaRPr lang="en-US" altLang="ko-KR" sz="35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737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-6257" y="440896"/>
            <a:ext cx="9119220" cy="95435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9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ヨセフが　あらかじめ　</a:t>
            </a:r>
            <a:endParaRPr lang="en-US" altLang="ja-JP" sz="5400" b="1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5400" b="1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もった　こと</a:t>
            </a:r>
            <a:endParaRPr lang="ko-KR" altLang="en-US" sz="5400" b="1" spc="-25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973724" y="1872158"/>
            <a:ext cx="5159257" cy="63130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b="1" spc="-15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せかいふくいんかの　ゆめ</a:t>
            </a:r>
            <a:endParaRPr lang="ko-KR" altLang="en-US" sz="3400" b="1" spc="-15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825" y="4229658"/>
            <a:ext cx="2389972" cy="2628341"/>
          </a:xfrm>
          <a:prstGeom prst="rect">
            <a:avLst/>
          </a:prstGeom>
          <a:noFill/>
          <a:ln>
            <a:noFill/>
          </a:ln>
          <a:effectLst>
            <a:outerShdw blurRad="76200" dist="114300" dir="3420005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868426"/>
            <a:ext cx="2773818" cy="169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97" y="2788673"/>
            <a:ext cx="3024336" cy="177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29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-19422" y="834008"/>
            <a:ext cx="9119220" cy="954359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900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ヨセフが　あらかじめ　</a:t>
            </a:r>
            <a:endParaRPr kumimoji="0" lang="en-US" altLang="ja-JP" sz="5400" b="1" i="0" u="none" strike="noStrike" kern="1200" cap="none" spc="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 w="18415" cmpd="sng">
                  <a:solidFill>
                    <a:srgbClr val="FFFF99"/>
                  </a:solidFill>
                  <a:prstDash val="solid"/>
                </a:ln>
                <a:solidFill>
                  <a:srgbClr val="4FD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もった　こと</a:t>
            </a:r>
            <a:endParaRPr kumimoji="0" lang="ko-KR" altLang="en-US" sz="5400" b="1" i="0" u="none" strike="noStrike" kern="1200" cap="none" spc="-250" normalizeH="0" baseline="0" noProof="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HY헤드라인M" pitchFamily="18" charset="-127"/>
              <a:cs typeface="+mn-cs"/>
            </a:endParaRPr>
          </a:p>
          <a:p>
            <a:pPr algn="l"/>
            <a:endParaRPr lang="ko-KR" altLang="en-US" sz="5400" b="1" spc="-250" dirty="0">
              <a:ln w="18415" cmpd="sng">
                <a:solidFill>
                  <a:srgbClr val="FFFF99"/>
                </a:solidFill>
                <a:prstDash val="solid"/>
              </a:ln>
              <a:solidFill>
                <a:srgbClr val="4FD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043608" y="1788367"/>
            <a:ext cx="5976664" cy="954359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かみさまが　ともに　おられる　</a:t>
            </a:r>
            <a:endParaRPr lang="en-US" altLang="ja-JP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fontAlgn="base"/>
            <a:r>
              <a:rPr lang="ja-JP" altLang="en-US" sz="3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こううんな　もの</a:t>
            </a:r>
            <a:endParaRPr lang="ko-KR" altLang="en-US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4099" name="Picture 3" descr="C:\Users\Administrator\Desktop\바탕화면\학원복음화\자료\RT7\RT1 요셉\요셉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85" y="2743635"/>
            <a:ext cx="5834806" cy="411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8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33692</TotalTime>
  <Words>337</Words>
  <Application>Microsoft Office PowerPoint</Application>
  <PresentationFormat>画面に合わせる (4:3)</PresentationFormat>
  <Paragraphs>76</Paragraphs>
  <Slides>14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1" baseType="lpstr">
      <vt:lpstr>HY견고딕</vt:lpstr>
      <vt:lpstr>HY헤드라인M</vt:lpstr>
      <vt:lpstr>HY울릉도B</vt:lpstr>
      <vt:lpstr>맑은 고딕</vt:lpstr>
      <vt:lpstr>ＭＳ Ｐゴシック</vt:lpstr>
      <vt:lpstr>Arial</vt:lpstr>
      <vt:lpstr>Office 테마</vt:lpstr>
      <vt:lpstr>ヨセフが　あらかじめ　 もった　こと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892</cp:revision>
  <dcterms:created xsi:type="dcterms:W3CDTF">2019-04-04T19:07:56Z</dcterms:created>
  <dcterms:modified xsi:type="dcterms:W3CDTF">2021-05-01T02:40:45Z</dcterms:modified>
</cp:coreProperties>
</file>