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581" r:id="rId3"/>
    <p:sldId id="585" r:id="rId4"/>
    <p:sldId id="605" r:id="rId5"/>
    <p:sldId id="609" r:id="rId6"/>
    <p:sldId id="610" r:id="rId7"/>
    <p:sldId id="565" r:id="rId8"/>
    <p:sldId id="607" r:id="rId9"/>
    <p:sldId id="582" r:id="rId10"/>
    <p:sldId id="611" r:id="rId11"/>
    <p:sldId id="612" r:id="rId12"/>
    <p:sldId id="613" r:id="rId13"/>
    <p:sldId id="583" r:id="rId14"/>
    <p:sldId id="614" r:id="rId15"/>
    <p:sldId id="615" r:id="rId16"/>
    <p:sldId id="601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0B6"/>
    <a:srgbClr val="FF47CF"/>
    <a:srgbClr val="FFFFFF"/>
    <a:srgbClr val="21DFDA"/>
    <a:srgbClr val="0000FF"/>
    <a:srgbClr val="00FF00"/>
    <a:srgbClr val="009900"/>
    <a:srgbClr val="DFDA00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97122" autoAdjust="0"/>
  </p:normalViewPr>
  <p:slideViewPr>
    <p:cSldViewPr>
      <p:cViewPr varScale="1">
        <p:scale>
          <a:sx n="93" d="100"/>
          <a:sy n="93" d="100"/>
        </p:scale>
        <p:origin x="132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6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35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87624" y="1844824"/>
            <a:ext cx="6696743" cy="936104"/>
          </a:xfrm>
          <a:solidFill>
            <a:schemeClr val="bg1">
              <a:alpha val="0"/>
            </a:schemeClr>
          </a:solidFill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ja-JP" altLang="en-US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しゅつエジプト</a:t>
            </a:r>
            <a:r>
              <a:rPr lang="en-US" altLang="ko-KR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Y강M" pitchFamily="18" charset="-127"/>
                <a:ea typeface="HY강M" pitchFamily="18" charset="-127"/>
              </a:rPr>
              <a:t>2:1-10</a:t>
            </a:r>
          </a:p>
          <a:p>
            <a:endParaRPr lang="en-US" altLang="ko-KR" sz="5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39552" y="332657"/>
            <a:ext cx="8208912" cy="1322722"/>
          </a:xfrm>
        </p:spPr>
        <p:txBody>
          <a:bodyPr>
            <a:normAutofit fontScale="90000"/>
          </a:bodyPr>
          <a:lstStyle/>
          <a:p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モーセが　あらかじめ</a:t>
            </a:r>
            <a:br>
              <a:rPr lang="en-US" altLang="ja-JP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</a:br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もったこと</a:t>
            </a:r>
            <a:endParaRPr lang="ko-KR" altLang="en-US" sz="64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1026" name="Picture 2" descr="C:\Users\Administrator\Desktop\바탕화면\학원복음화\자료\RT7\RT2모세\모세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93365"/>
            <a:ext cx="4392488" cy="369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5704" y="0"/>
            <a:ext cx="20564772" cy="679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-3905" y="764704"/>
            <a:ext cx="9119220" cy="95435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9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モーセが　あらかじめ　</a:t>
            </a:r>
            <a:endParaRPr kumimoji="0" lang="en-US" altLang="ja-JP" sz="5400" b="1" i="0" u="none" strike="noStrike" kern="1200" cap="none" spc="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もった　こと</a:t>
            </a:r>
            <a:endParaRPr kumimoji="0" lang="ko-KR" altLang="en-US" sz="5400" b="1" i="0" u="none" strike="noStrike" kern="1200" cap="none" spc="-25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헤드라인M" pitchFamily="18" charset="-127"/>
              <a:cs typeface="+mn-cs"/>
            </a:endParaRPr>
          </a:p>
          <a:p>
            <a:pPr algn="l"/>
            <a:endParaRPr lang="ko-KR" altLang="en-US" sz="5400" b="1" spc="-25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39552" y="1730819"/>
            <a:ext cx="2808312" cy="63130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ちの　けいやく</a:t>
            </a:r>
            <a:endParaRPr lang="ko-KR" altLang="en-US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749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916E-6 1.71875E-6 L 1.1887 -0.00049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28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0" y="881356"/>
            <a:ext cx="9119220" cy="95435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9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モーセが　あらかじめ　</a:t>
            </a:r>
            <a:endParaRPr kumimoji="0" lang="en-US" altLang="ja-JP" sz="5400" b="1" i="0" u="none" strike="noStrike" kern="1200" cap="none" spc="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もった　こと</a:t>
            </a:r>
            <a:endParaRPr kumimoji="0" lang="ko-KR" altLang="en-US" sz="5400" b="1" i="0" u="none" strike="noStrike" kern="1200" cap="none" spc="-25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헤드라인M" pitchFamily="18" charset="-127"/>
              <a:cs typeface="+mn-cs"/>
            </a:endParaRPr>
          </a:p>
          <a:p>
            <a:pPr algn="l"/>
            <a:endParaRPr lang="ko-KR" altLang="en-US" sz="5400" b="1" spc="-25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30003" y="1755013"/>
            <a:ext cx="5016233" cy="109792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ちから</a:t>
            </a:r>
            <a:r>
              <a:rPr lang="ko-KR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endParaRPr lang="en-US" altLang="ko-KR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  <a:p>
            <a:pPr fontAlgn="base"/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</a:t>
            </a:r>
            <a:r>
              <a:rPr lang="en-US" altLang="ko-KR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10</a:t>
            </a:r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のきせき</a:t>
            </a:r>
            <a:endParaRPr lang="ko-KR" altLang="en-US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화살표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76" y="-4063"/>
            <a:ext cx="5579662" cy="657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하이라이트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86" y="1054830"/>
            <a:ext cx="3041384" cy="562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개구리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13" y="1077370"/>
            <a:ext cx="904445" cy="70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" name="피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40" y="286609"/>
            <a:ext cx="1575560" cy="5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8" name="이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88" y="1428521"/>
            <a:ext cx="903290" cy="5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파리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060" y="2132183"/>
            <a:ext cx="720785" cy="56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" name="악질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69" y="2466411"/>
            <a:ext cx="1938262" cy="59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" name="독종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21" y="3328070"/>
            <a:ext cx="894049" cy="108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2" name="우박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61" y="3560282"/>
            <a:ext cx="1483152" cy="98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" name="흑암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78" y="4953622"/>
            <a:ext cx="1158568" cy="108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4" name="메뚜기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86" y="4413016"/>
            <a:ext cx="995698" cy="7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" name="문설주 양의 피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12" y="5601311"/>
            <a:ext cx="1311042" cy="108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" name="구름 불 기둥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58953"/>
            <a:ext cx="2088232" cy="211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8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1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grpId="0" nodeType="withEffect">
                                  <p:stCondLst>
                                    <p:cond delay="4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grpId="0" nodeType="withEffect">
                                  <p:stCondLst>
                                    <p:cond delay="6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 advAuto="0"/>
      <p:bldP spid="14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71400"/>
            <a:ext cx="9597003" cy="712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-1738" y="1052736"/>
            <a:ext cx="9119220" cy="95435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9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モーセが　あらかじめ　</a:t>
            </a:r>
            <a:endParaRPr kumimoji="0" lang="en-US" altLang="ja-JP" sz="5400" b="1" i="0" u="none" strike="noStrike" kern="1200" cap="none" spc="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もった　こと</a:t>
            </a:r>
            <a:endParaRPr kumimoji="0" lang="ko-KR" altLang="en-US" sz="5400" b="1" i="0" u="none" strike="noStrike" kern="1200" cap="none" spc="-25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헤드라인M" pitchFamily="18" charset="-127"/>
              <a:cs typeface="+mn-cs"/>
            </a:endParaRPr>
          </a:p>
          <a:p>
            <a:pPr algn="l"/>
            <a:endParaRPr lang="ko-KR" altLang="en-US" sz="5400" b="1" spc="-25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39552" y="2125085"/>
            <a:ext cx="3672408" cy="95435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しゅつエジプトの　はたらき</a:t>
            </a:r>
            <a:endParaRPr lang="ko-KR" altLang="en-US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215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바탕화면\학원복음화\자료\그림이미지\성령충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37" y="1824036"/>
            <a:ext cx="7042271" cy="505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7935" y="0"/>
            <a:ext cx="9119220" cy="13129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のちの　こたえ</a:t>
            </a:r>
            <a:endParaRPr lang="ko-KR" altLang="en-US" sz="4000" b="1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251520" y="1427992"/>
            <a:ext cx="3672408" cy="792088"/>
          </a:xfrm>
          <a:prstGeom prst="roundRect">
            <a:avLst/>
          </a:prstGeom>
          <a:solidFill>
            <a:srgbClr val="F600B6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</a:rPr>
              <a:t>  </a:t>
            </a:r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みっつの　まつり</a:t>
            </a:r>
            <a:endParaRPr lang="ko-KR" altLang="en-US" sz="2800" b="1" spc="-13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35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4780" y="315888"/>
            <a:ext cx="9119220" cy="13129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>
                <a:ln w="1143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のちの　こたえ</a:t>
            </a:r>
            <a:endParaRPr kumimoji="0" lang="ko-KR" altLang="en-US" sz="4000" b="1" i="0" u="none" strike="noStrike" kern="1200" cap="none" spc="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헤드라인M" pitchFamily="18" charset="-127"/>
              <a:cs typeface="+mn-cs"/>
            </a:endParaRPr>
          </a:p>
          <a:p>
            <a:pPr algn="l"/>
            <a:endParaRPr lang="ko-KR" altLang="en-US" sz="4000" b="1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03550" y="1628800"/>
            <a:ext cx="3564394" cy="918686"/>
          </a:xfrm>
          <a:prstGeom prst="roundRect">
            <a:avLst/>
          </a:prstGeom>
          <a:solidFill>
            <a:srgbClr val="F600B6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けいやくの　はこ</a:t>
            </a:r>
            <a:endParaRPr lang="en-US" altLang="ko-KR" sz="3300" b="1" spc="-13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C:\Users\Administrator\Desktop\바탕화면\학원복음화\자료\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9" b="89984" l="0" r="717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6699250" cy="371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4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7935" y="0"/>
            <a:ext cx="9119220" cy="13129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 w="1143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のちの　こたえ</a:t>
            </a:r>
            <a:endParaRPr kumimoji="0" lang="ko-KR" altLang="en-US" sz="4000" b="1" i="0" u="none" strike="noStrike" kern="1200" cap="none" spc="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헤드라인M" pitchFamily="18" charset="-127"/>
              <a:cs typeface="+mn-cs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03186" y="1556792"/>
            <a:ext cx="3820162" cy="990694"/>
          </a:xfrm>
          <a:prstGeom prst="roundRect">
            <a:avLst/>
          </a:prstGeom>
          <a:solidFill>
            <a:srgbClr val="F600B6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まくや</a:t>
            </a:r>
            <a:r>
              <a:rPr lang="ko-KR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altLang="ko-KR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 </a:t>
            </a:r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れいはい</a:t>
            </a:r>
            <a:endParaRPr lang="en-US" altLang="ko-KR" sz="3300" b="1" spc="-13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5" descr="성막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63" y="3411434"/>
            <a:ext cx="4474712" cy="243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0" descr="대제사장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02" y="4136593"/>
            <a:ext cx="855430" cy="175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2" descr="성도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65" y="1713528"/>
            <a:ext cx="1877218" cy="101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" descr="도살대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79" y="1872303"/>
            <a:ext cx="1535673" cy="70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6" descr="번제단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39" y="4262214"/>
            <a:ext cx="1829684" cy="12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7" descr="불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28" y="3551822"/>
            <a:ext cx="1463891" cy="12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8" descr="성도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067" y="5132045"/>
            <a:ext cx="668220" cy="101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9" descr="제사장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90" y="1517551"/>
            <a:ext cx="878847" cy="149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1" descr="물두멍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09" y="4355693"/>
            <a:ext cx="1184522" cy="131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2" descr="제사장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163" y="4126425"/>
            <a:ext cx="767837" cy="151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79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67277" y="2390785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もった　モーセ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みことばを　にぎって　わたしが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ｰ　かみさまに　いのりぶんを　かこう！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0942" y="266921"/>
            <a:ext cx="8333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べんきょうが　むずかしいです</a:t>
            </a:r>
            <a:endParaRPr lang="ko-KR" altLang="en-US" sz="4800" dirty="0">
              <a:ln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80650" y="1381427"/>
            <a:ext cx="8708891" cy="1039461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+mn-ea"/>
              </a:rPr>
              <a:t>わたしの　れいてき　じょうたいは？</a:t>
            </a:r>
            <a:endParaRPr lang="ko-KR" altLang="en-US" sz="3600" dirty="0">
              <a:latin typeface="+mn-ea"/>
            </a:endParaRPr>
          </a:p>
        </p:txBody>
      </p:sp>
      <p:pic>
        <p:nvPicPr>
          <p:cNvPr id="7" name="Picture 2" descr="C:\Users\Administrator\Desktop\바탕화면\학원복음화\자료\학원복음화 49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543233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83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0648"/>
            <a:ext cx="9144000" cy="6078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3000" dirty="0">
                <a:ln w="317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예배와 교회의 비밀을 누려요</a:t>
            </a:r>
            <a:r>
              <a:rPr lang="en-US" altLang="ko-KR" sz="3000" dirty="0">
                <a:ln w="317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000" dirty="0">
              <a:ln w="3175"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07504" y="1196752"/>
            <a:ext cx="8856984" cy="936104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생각과 마음</a:t>
            </a:r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영혼이 기도 </a:t>
            </a:r>
            <a:r>
              <a:rPr lang="en-US" altLang="ko-KR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24</a:t>
            </a:r>
            <a:r>
              <a:rPr lang="ko-KR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시</a:t>
            </a:r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가</a:t>
            </a:r>
            <a:r>
              <a:rPr lang="ko-KR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되어요</a:t>
            </a:r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56" y="4444162"/>
            <a:ext cx="984263" cy="204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20888"/>
            <a:ext cx="3096344" cy="379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istrator\Desktop\바탕화면\학원복음화\자료\7월 학원복음화 - 30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259632" y="260648"/>
            <a:ext cx="6984776" cy="2952328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+mn-ea"/>
              </a:rPr>
              <a:t>かみさまが　あたえられた</a:t>
            </a:r>
            <a:r>
              <a:rPr lang="ko-KR" altLang="en-US" sz="4400" dirty="0">
                <a:solidFill>
                  <a:schemeClr val="tx1"/>
                </a:solidFill>
                <a:latin typeface="+mn-ea"/>
              </a:rPr>
              <a:t> </a:t>
            </a:r>
            <a:endParaRPr lang="en-US" altLang="ko-KR" sz="44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タラント</a:t>
            </a:r>
            <a:r>
              <a:rPr lang="ja-JP" altLang="en-US" sz="4400" dirty="0">
                <a:solidFill>
                  <a:schemeClr val="tx1"/>
                </a:solidFill>
                <a:latin typeface="+mn-ea"/>
              </a:rPr>
              <a:t>を</a:t>
            </a:r>
            <a:r>
              <a:rPr lang="ko-KR" altLang="en-US" sz="4400" dirty="0">
                <a:solidFill>
                  <a:schemeClr val="tx1"/>
                </a:solidFill>
                <a:latin typeface="+mn-ea"/>
              </a:rPr>
              <a:t> </a:t>
            </a:r>
            <a:endParaRPr lang="en-US" altLang="ko-KR" sz="44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4400" dirty="0">
                <a:solidFill>
                  <a:schemeClr val="tx1"/>
                </a:solidFill>
                <a:latin typeface="+mn-ea"/>
              </a:rPr>
              <a:t>みつけよう</a:t>
            </a:r>
            <a:r>
              <a:rPr lang="ko-KR" altLang="en-US" sz="4400" dirty="0">
                <a:solidFill>
                  <a:schemeClr val="tx1"/>
                </a:solidFill>
                <a:latin typeface="+mn-ea"/>
              </a:rPr>
              <a:t> </a:t>
            </a:r>
            <a:endParaRPr lang="en-US" altLang="ko-KR" sz="44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33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바탕화면\학원복음화\자료\201911학원복음화46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29" y="-8756"/>
            <a:ext cx="9158729" cy="6840761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0" y="260648"/>
            <a:ext cx="9144000" cy="10801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わたしの</a:t>
            </a:r>
            <a:r>
              <a:rPr lang="ko-KR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タラント</a:t>
            </a:r>
            <a:r>
              <a:rPr lang="ja-JP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を</a:t>
            </a:r>
            <a:r>
              <a:rPr lang="ko-KR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はっけんする</a:t>
            </a:r>
            <a:r>
              <a:rPr lang="ko-KR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 </a:t>
            </a:r>
            <a:endParaRPr lang="en-US" altLang="ko-KR" sz="42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  <a:p>
            <a:pPr algn="ctr"/>
            <a:r>
              <a:rPr lang="ja-JP" altLang="en-US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せいじんしき</a:t>
            </a:r>
            <a:endParaRPr lang="ko-KR" altLang="en-US" sz="5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</p:txBody>
      </p:sp>
      <p:pic>
        <p:nvPicPr>
          <p:cNvPr id="5" name="Picture 3" descr="D:\My Pictures\1학원복음화\1-13디모데후서\전문성 경제 저축 용돈 성공 렘넌트 미래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539" y="3910076"/>
            <a:ext cx="4860032" cy="2947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606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409464"/>
            <a:ext cx="9144000" cy="1147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わたしの</a:t>
            </a:r>
            <a:r>
              <a:rPr lang="ko-KR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せんもんせい</a:t>
            </a:r>
            <a:r>
              <a:rPr lang="ja-JP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を</a:t>
            </a:r>
            <a:r>
              <a:rPr lang="ko-KR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はっけんする</a:t>
            </a:r>
            <a:r>
              <a:rPr lang="ko-KR" altLang="en-US" sz="4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しめいしき</a:t>
            </a:r>
            <a:endParaRPr lang="ko-KR" altLang="en-US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</p:txBody>
      </p:sp>
      <p:pic>
        <p:nvPicPr>
          <p:cNvPr id="6" name="Picture 2" descr="D:\My Pictures\1복음그림\크기변환_기도 천사 하나님 나라 천국 배경 영권 능력 힘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7364"/>
            <a:ext cx="4320480" cy="4525369"/>
          </a:xfrm>
          <a:prstGeom prst="rect">
            <a:avLst/>
          </a:prstGeom>
          <a:noFill/>
        </p:spPr>
      </p:pic>
      <p:pic>
        <p:nvPicPr>
          <p:cNvPr id="7" name="Picture 3" descr="C:\Users\김종윤\Desktop\스바냐\기도수첩+스캔\지구 선교 전도 복음 생명 재앙 저주 창3장 렘넌트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5" y="1442897"/>
            <a:ext cx="3635896" cy="2095475"/>
          </a:xfrm>
          <a:prstGeom prst="rect">
            <a:avLst/>
          </a:prstGeom>
          <a:noFill/>
        </p:spPr>
      </p:pic>
      <p:sp>
        <p:nvSpPr>
          <p:cNvPr id="2" name="타원 1"/>
          <p:cNvSpPr/>
          <p:nvPr/>
        </p:nvSpPr>
        <p:spPr>
          <a:xfrm>
            <a:off x="4427984" y="364502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4624251" y="325034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4998360" y="2636912"/>
            <a:ext cx="443421" cy="458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086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409464"/>
            <a:ext cx="9144000" cy="1147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2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げんばへ</a:t>
            </a:r>
            <a:r>
              <a:rPr lang="ko-KR" altLang="en-US" sz="42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  </a:t>
            </a:r>
            <a:r>
              <a:rPr lang="ja-JP" altLang="en-US" sz="42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はけんする</a:t>
            </a:r>
            <a:r>
              <a:rPr lang="ko-KR" altLang="en-US" sz="4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54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21DFD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はけんしき</a:t>
            </a:r>
            <a:endParaRPr lang="ko-KR" altLang="en-US" sz="5400" b="1" dirty="0">
              <a:ln w="12700">
                <a:solidFill>
                  <a:srgbClr val="FFFFFF"/>
                </a:solidFill>
                <a:prstDash val="solid"/>
              </a:ln>
              <a:solidFill>
                <a:srgbClr val="21DFD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ea"/>
            </a:endParaRPr>
          </a:p>
        </p:txBody>
      </p:sp>
      <p:pic>
        <p:nvPicPr>
          <p:cNvPr id="9" name="Picture 3" descr="D:\My Pictures\1학원복음화\2-14이사야\크기변환_이사야 포로 강대국 전쟁 속국 노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3635896" cy="4062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8" descr="D:\My Pictures\1학원복음화\07여름성경학교\2강\나 영적세계 천사 마귀 신분 권세 힘 영권 기도 하나님 나라 천국 배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496531"/>
            <a:ext cx="2884844" cy="4196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4" descr="D:\My Pictures\1학원복음화\1-06갈라디아서\도둑질 도벽 실패 영적문제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3114" y="1952145"/>
            <a:ext cx="1368152" cy="1676690"/>
          </a:xfrm>
          <a:prstGeom prst="rect">
            <a:avLst/>
          </a:prstGeom>
          <a:noFill/>
        </p:spPr>
      </p:pic>
      <p:pic>
        <p:nvPicPr>
          <p:cNvPr id="7" name="Picture 5" descr="D:\My Pictures\1복음그림\유혹 싸움 속임수 마귀 영적문제 폭력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62" y="1715583"/>
            <a:ext cx="1728192" cy="2149815"/>
          </a:xfrm>
          <a:prstGeom prst="rect">
            <a:avLst/>
          </a:prstGeom>
          <a:noFill/>
        </p:spPr>
      </p:pic>
      <p:pic>
        <p:nvPicPr>
          <p:cNvPr id="11" name="Picture 5" descr="C:\Users\김종윤\Desktop\스바냐\2011-09-03 23.10.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47499"/>
            <a:ext cx="2322004" cy="1174440"/>
          </a:xfrm>
          <a:prstGeom prst="rect">
            <a:avLst/>
          </a:prstGeom>
          <a:noFill/>
        </p:spPr>
      </p:pic>
      <p:pic>
        <p:nvPicPr>
          <p:cNvPr id="12" name="Picture 6" descr="D:\My Pictures\2학원복음화\27 학개\학개 선지자 성전 멸망 포로 불신앙 결과 재앙 파궤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7509" y="4230482"/>
            <a:ext cx="2098381" cy="1087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6" name="Picture 4" descr="C:\Users\Administrator\Desktop\바탕화면\학원복음화\자료\KakaoTalk_20210508_101911364_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10" y="5509716"/>
            <a:ext cx="1586090" cy="118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9" y="5780650"/>
            <a:ext cx="8477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10" y="5801117"/>
            <a:ext cx="1520174" cy="105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18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그림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2906"/>
            <a:ext cx="9413700" cy="717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51520" y="332656"/>
            <a:ext cx="8892480" cy="10081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sz="3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　じだい</a:t>
            </a:r>
            <a:endParaRPr lang="en-US" altLang="ko-KR" sz="5400" b="1" spc="-14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511374" y="1774453"/>
            <a:ext cx="4464496" cy="823955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どれいに　なった　</a:t>
            </a:r>
            <a:endParaRPr lang="en-US" altLang="ja-JP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73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323528" y="332656"/>
            <a:ext cx="8820472" cy="10081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00" b="0" i="0" u="none" strike="noStrike" kern="1200" cap="none" spc="0" normalizeH="0" baseline="0" noProof="0" dirty="0">
                <a:ln w="1143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ko-KR" sz="5400" b="1" i="0" u="none" strike="noStrike" kern="1200" cap="none" spc="-12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0" lang="ja-JP" altLang="en-US" sz="5400" b="1" i="0" u="none" strike="noStrike" kern="1200" cap="none" spc="-12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どれい　じだい</a:t>
            </a:r>
            <a:endParaRPr kumimoji="0" lang="en-US" altLang="ko-KR" sz="5400" b="1" i="0" u="none" strike="noStrike" kern="1200" cap="none" spc="-14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92796" y="1453286"/>
            <a:ext cx="2671886" cy="823955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あかんぼう　さつがい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707904" y="1469814"/>
            <a:ext cx="4392488" cy="790897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ヨケベデの　けつだん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170" name="Picture 2" descr="C:\Users\Administrator\Desktop\바탕화면\학원복음화\자료\RT7\RT2모세\모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3885"/>
            <a:ext cx="8604448" cy="48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-19422" y="260648"/>
            <a:ext cx="9119220" cy="95435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9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モーセが　あらかじめ　</a:t>
            </a:r>
            <a:endParaRPr lang="en-US" altLang="ja-JP" sz="5400" b="1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もった　こと</a:t>
            </a:r>
            <a:endParaRPr lang="ko-KR" altLang="en-US" sz="5400" b="1" spc="-25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8" name="Picture 2" descr="C:\Users\Administrator\Desktop\바탕화면\학원복음화\자료\RT7\RT2모세\모세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91323"/>
            <a:ext cx="5904656" cy="496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539265" y="1575670"/>
            <a:ext cx="5328879" cy="134927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ははおやの　ヨケベデから</a:t>
            </a:r>
            <a:endParaRPr lang="en-US" altLang="ja-JP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つたえて　もらった　けいやく</a:t>
            </a:r>
            <a:endParaRPr lang="ko-KR" altLang="en-US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529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33911</TotalTime>
  <Words>246</Words>
  <Application>Microsoft Office PowerPoint</Application>
  <PresentationFormat>画面に合わせる (4:3)</PresentationFormat>
  <Paragraphs>60</Paragraphs>
  <Slides>16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4" baseType="lpstr"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モーセが　あらかじめ もったこと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907</cp:revision>
  <dcterms:created xsi:type="dcterms:W3CDTF">2019-04-04T19:07:56Z</dcterms:created>
  <dcterms:modified xsi:type="dcterms:W3CDTF">2021-05-08T09:54:27Z</dcterms:modified>
</cp:coreProperties>
</file>