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2" r:id="rId2"/>
    <p:sldId id="581" r:id="rId3"/>
    <p:sldId id="613" r:id="rId4"/>
    <p:sldId id="614" r:id="rId5"/>
    <p:sldId id="565" r:id="rId6"/>
    <p:sldId id="607" r:id="rId7"/>
    <p:sldId id="608" r:id="rId8"/>
    <p:sldId id="610" r:id="rId9"/>
    <p:sldId id="583" r:id="rId10"/>
    <p:sldId id="611" r:id="rId11"/>
    <p:sldId id="612" r:id="rId12"/>
    <p:sldId id="601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7CF"/>
    <a:srgbClr val="F600B6"/>
    <a:srgbClr val="FFCCFF"/>
    <a:srgbClr val="CCFF33"/>
    <a:srgbClr val="ADEA00"/>
    <a:srgbClr val="C2FF15"/>
    <a:srgbClr val="66FF66"/>
    <a:srgbClr val="A200A2"/>
    <a:srgbClr val="008000"/>
    <a:srgbClr val="820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2" autoAdjust="0"/>
    <p:restoredTop sz="97122" autoAdjust="0"/>
  </p:normalViewPr>
  <p:slideViewPr>
    <p:cSldViewPr>
      <p:cViewPr varScale="1">
        <p:scale>
          <a:sx n="83" d="100"/>
          <a:sy n="83" d="100"/>
        </p:scale>
        <p:origin x="138" y="8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7065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5353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7962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588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80688" y="888691"/>
            <a:ext cx="8497308" cy="1322722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sz="60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しゅつエジプトの　しゅやくが　</a:t>
            </a:r>
            <a:br>
              <a:rPr lang="en-US" altLang="ja-JP" sz="60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0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もった　こと</a:t>
            </a:r>
            <a:endParaRPr lang="ko-KR" altLang="en-US" sz="6400" b="1" spc="100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4" name="Picture 2" descr="C:\Users\Administrator\Desktop\그림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45967"/>
            <a:ext cx="6075325" cy="35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부제목 4"/>
          <p:cNvSpPr>
            <a:spLocks noGrp="1"/>
          </p:cNvSpPr>
          <p:nvPr>
            <p:ph type="subTitle" idx="1"/>
          </p:nvPr>
        </p:nvSpPr>
        <p:spPr>
          <a:xfrm>
            <a:off x="1520284" y="2492896"/>
            <a:ext cx="6246721" cy="576064"/>
          </a:xfrm>
        </p:spPr>
        <p:txBody>
          <a:bodyPr>
            <a:normAutofit lnSpcReduction="10000"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ヨシュア</a:t>
            </a:r>
            <a:r>
              <a:rPr lang="ko-KR" altLang="en-US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1:1-9</a:t>
            </a:r>
            <a:endParaRPr lang="ko-KR" altLang="en-US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그림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12776"/>
            <a:ext cx="9245675" cy="5427092"/>
          </a:xfrm>
          <a:prstGeom prst="rect">
            <a:avLst/>
          </a:prstGeom>
          <a:solidFill>
            <a:srgbClr val="FF47CF"/>
          </a:solidFill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755576" y="1628800"/>
            <a:ext cx="7704856" cy="990694"/>
          </a:xfrm>
          <a:prstGeom prst="roundRect">
            <a:avLst/>
          </a:prstGeom>
          <a:solidFill>
            <a:srgbClr val="FF00FF"/>
          </a:solidFill>
          <a:ln>
            <a:solidFill>
              <a:srgbClr val="A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</a:rPr>
              <a:t>  </a:t>
            </a:r>
            <a:r>
              <a:rPr lang="ja-JP" altLang="en-US" sz="4000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エリコの　じょうへきを　くずしました</a:t>
            </a:r>
            <a:endParaRPr lang="en-US" altLang="ko-KR" sz="4000" spc="-130" dirty="0">
              <a:ln w="127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517" y="88756"/>
            <a:ext cx="8538156" cy="97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ja-JP" altLang="en-US" sz="4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のちに　おこった　こと</a:t>
            </a:r>
            <a:endParaRPr lang="ko-KR" altLang="en-US" sz="4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197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그림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" y="1982765"/>
            <a:ext cx="9126065" cy="487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539552" y="1487418"/>
            <a:ext cx="7632848" cy="990694"/>
          </a:xfrm>
          <a:prstGeom prst="roundRect">
            <a:avLst/>
          </a:prstGeom>
          <a:solidFill>
            <a:srgbClr val="F600B6"/>
          </a:solidFill>
          <a:ln>
            <a:solidFill>
              <a:srgbClr val="A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ja-JP" altLang="en-US" sz="4000" spc="-17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　つきを　とめました</a:t>
            </a:r>
            <a:endParaRPr lang="en-US" altLang="ko-KR" sz="4000" spc="-170" dirty="0">
              <a:ln w="12700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517" y="88756"/>
            <a:ext cx="8538156" cy="97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ja-JP" altLang="en-US" sz="4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のちに　おこった　こと</a:t>
            </a:r>
            <a:endParaRPr lang="ko-KR" altLang="en-US" sz="4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164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67277" y="2390785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しゅつエジプトの　しゅやくが　</a:t>
            </a:r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</a:t>
            </a:r>
            <a:endParaRPr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もった　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みことばを　にぎって　わたしが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フォーラムしよう　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ｰ　かみさまに　いのりぶんを　かこう！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0942" y="266921"/>
            <a:ext cx="8333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ko-KR" sz="4800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</a:t>
            </a:r>
            <a:r>
              <a:rPr lang="ja-JP" altLang="en-US" sz="4800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べんきょうは　どのように　すべきでしょうか</a:t>
            </a:r>
            <a:endParaRPr lang="ko-KR" altLang="en-US" sz="4000" dirty="0">
              <a:ln>
                <a:solidFill>
                  <a:schemeClr val="bg1"/>
                </a:solidFill>
              </a:ln>
              <a:solidFill>
                <a:srgbClr val="00B0F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270942" y="1836581"/>
            <a:ext cx="8708891" cy="1039461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みことばと　いのりで　れいてきな　ちからを　うけましょう</a:t>
            </a:r>
            <a:endParaRPr lang="ko-KR" altLang="en-US" sz="36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5122" name="Picture 2" descr="C:\Users\Administrator\Desktop\바탕화면\학원복음화\자료\1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4" b="100000" l="0" r="100000">
                        <a14:foregroundMark x1="21961" y1="30807" x2="20882" y2="39006"/>
                        <a14:foregroundMark x1="47941" y1="65342" x2="47451" y2="68820"/>
                        <a14:foregroundMark x1="90784" y1="63727" x2="88824" y2="66460"/>
                        <a14:foregroundMark x1="76765" y1="73043" x2="82549" y2="75776"/>
                        <a14:foregroundMark x1="75490" y1="77267" x2="77843" y2="76894"/>
                        <a14:foregroundMark x1="82745" y1="77143" x2="85882" y2="77267"/>
                        <a14:foregroundMark x1="84118" y1="72919" x2="85686" y2="77267"/>
                        <a14:foregroundMark x1="87941" y1="76025" x2="93824" y2="71801"/>
                        <a14:foregroundMark x1="94804" y1="71056" x2="97451" y2="66584"/>
                        <a14:foregroundMark x1="23039" y1="78882" x2="27745" y2="83106"/>
                        <a14:foregroundMark x1="30882" y1="80870" x2="29902" y2="84224"/>
                        <a14:foregroundMark x1="23039" y1="82609" x2="24216" y2="84596"/>
                        <a14:foregroundMark x1="9510" y1="80373" x2="8431" y2="86211"/>
                        <a14:foregroundMark x1="81275" y1="70807" x2="82745" y2="74658"/>
                        <a14:foregroundMark x1="9706" y1="80000" x2="13725" y2="74161"/>
                        <a14:foregroundMark x1="16569" y1="73540" x2="19314" y2="72919"/>
                        <a14:foregroundMark x1="2647" y1="23478" x2="4804" y2="19006"/>
                        <a14:foregroundMark x1="8137" y1="16770" x2="11275" y2="16149"/>
                        <a14:foregroundMark x1="6569" y1="18758" x2="8137" y2="16770"/>
                        <a14:foregroundMark x1="12353" y1="15652" x2="18627" y2="13665"/>
                        <a14:foregroundMark x1="21961" y1="13416" x2="23922" y2="13665"/>
                        <a14:foregroundMark x1="27255" y1="10807" x2="29902" y2="8323"/>
                        <a14:foregroundMark x1="33529" y1="6957" x2="39216" y2="4099"/>
                        <a14:foregroundMark x1="56863" y1="4099" x2="66176" y2="7702"/>
                        <a14:foregroundMark x1="69902" y1="12547" x2="75196" y2="19503"/>
                        <a14:foregroundMark x1="67647" y1="9938" x2="69216" y2="10311"/>
                        <a14:foregroundMark x1="76373" y1="23478" x2="80784" y2="29938"/>
                        <a14:foregroundMark x1="80294" y1="51056" x2="82745" y2="50435"/>
                        <a14:foregroundMark x1="80588" y1="35280" x2="81471" y2="42112"/>
                        <a14:foregroundMark x1="97255" y1="60497" x2="98333" y2="63851"/>
                        <a14:foregroundMark x1="50000" y1="66832" x2="50196" y2="69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91" y="2890888"/>
            <a:ext cx="4896544" cy="386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F0BBC80-7F3F-4797-8E02-E93D4AFD4966}"/>
              </a:ext>
            </a:extLst>
          </p:cNvPr>
          <p:cNvSpPr txBox="1"/>
          <p:nvPr/>
        </p:nvSpPr>
        <p:spPr>
          <a:xfrm>
            <a:off x="2771800" y="4149080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いのり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84A4BD8-25F8-4ADC-879D-2A29B8C9FD0F}"/>
              </a:ext>
            </a:extLst>
          </p:cNvPr>
          <p:cNvSpPr txBox="1"/>
          <p:nvPr/>
        </p:nvSpPr>
        <p:spPr>
          <a:xfrm>
            <a:off x="5724128" y="5589240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でんどう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5EC462-AB34-448F-8617-A3591272AB1C}"/>
              </a:ext>
            </a:extLst>
          </p:cNvPr>
          <p:cNvSpPr txBox="1"/>
          <p:nvPr/>
        </p:nvSpPr>
        <p:spPr>
          <a:xfrm>
            <a:off x="2987824" y="5877272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みことば</a:t>
            </a:r>
          </a:p>
        </p:txBody>
      </p:sp>
    </p:spTree>
    <p:extLst>
      <p:ext uri="{BB962C8B-B14F-4D97-AF65-F5344CB8AC3E}">
        <p14:creationId xmlns:p14="http://schemas.microsoft.com/office/powerpoint/2010/main" val="203183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1862" y="222986"/>
            <a:ext cx="83335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ko-KR" sz="4800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	</a:t>
            </a:r>
            <a:r>
              <a:rPr lang="ja-JP" altLang="en-US" sz="4000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べんきょうは　どのように　すべきでしょうか</a:t>
            </a:r>
            <a:endParaRPr lang="ko-KR" altLang="en-US" sz="4000" dirty="0">
              <a:ln>
                <a:solidFill>
                  <a:schemeClr val="bg1"/>
                </a:solidFill>
              </a:ln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02102" y="1575904"/>
            <a:ext cx="8708891" cy="1039461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ふかい　こきゅうで　こころ、かんがえに　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ちからを　うけましょう</a:t>
            </a:r>
            <a:endParaRPr lang="ko-KR" altLang="en-US" sz="36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81128"/>
            <a:ext cx="984263" cy="204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Administrator\Desktop\바탕화면\학원복음화\자료\학원복음화 49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77797"/>
            <a:ext cx="5460232" cy="4098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61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0942" y="266921"/>
            <a:ext cx="83335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ko-KR" sz="4800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	</a:t>
            </a:r>
            <a:r>
              <a:rPr lang="ja-JP" altLang="en-US" sz="4000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べんきょうは　どのように　すべきでしょうか</a:t>
            </a:r>
            <a:endParaRPr lang="ko-KR" altLang="en-US" sz="4000" dirty="0">
              <a:ln>
                <a:solidFill>
                  <a:schemeClr val="bg1"/>
                </a:solidFill>
              </a:ln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270942" y="1713752"/>
            <a:ext cx="8708891" cy="1039461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かみさまからの　タラントが　あります</a:t>
            </a:r>
            <a:endParaRPr lang="ko-KR" altLang="en-US" sz="36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Picture 2" descr="C:\Users\Administrator\Desktop\바탕화면\학원복음화\자료\7월 학원복음화 - 30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53213"/>
            <a:ext cx="5328592" cy="40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40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모서리가 둥근 직사각형 13"/>
          <p:cNvSpPr/>
          <p:nvPr/>
        </p:nvSpPr>
        <p:spPr>
          <a:xfrm>
            <a:off x="1547664" y="2708920"/>
            <a:ext cx="2088232" cy="1080120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 </a:t>
            </a:r>
            <a:r>
              <a:rPr lang="ja-JP" altLang="en-US" sz="3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しゅつ</a:t>
            </a:r>
            <a:endParaRPr lang="en-US" altLang="ja-JP" sz="35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base"/>
            <a:r>
              <a:rPr lang="ja-JP" altLang="en-US" sz="3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エジプト</a:t>
            </a:r>
            <a:endParaRPr lang="en-US" altLang="ko-KR" sz="35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260648"/>
            <a:ext cx="8064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ja-JP" altLang="en-US" sz="4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けいやくは　</a:t>
            </a:r>
            <a:endParaRPr lang="en-US" altLang="ja-JP" sz="4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かならず　なしとげられます！</a:t>
            </a:r>
            <a:endParaRPr lang="ko-KR" altLang="en-US" sz="44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0" t="6356" r="25767" b="656"/>
          <a:stretch/>
        </p:blipFill>
        <p:spPr bwMode="auto">
          <a:xfrm>
            <a:off x="4373670" y="2204863"/>
            <a:ext cx="4374794" cy="463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37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359531" y="2287445"/>
            <a:ext cx="8424937" cy="823955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あらのは　くなんでは　なく　こたえの　みち</a:t>
            </a:r>
            <a:endParaRPr lang="en-US" altLang="ko-KR" sz="3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2" name="Picture 5" descr="성막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7920880" cy="430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0" descr="대제사장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832" y="4149080"/>
            <a:ext cx="1281405" cy="262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3" y="295385"/>
            <a:ext cx="80115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ja-JP" altLang="en-US" sz="4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けいやくは　</a:t>
            </a:r>
            <a:endParaRPr lang="en-US" altLang="ja-JP" sz="4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かならず　なしとげられます！</a:t>
            </a:r>
            <a:endParaRPr lang="ko-KR" altLang="en-US" sz="44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685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모서리가 둥근 직사각형 9"/>
          <p:cNvSpPr/>
          <p:nvPr/>
        </p:nvSpPr>
        <p:spPr>
          <a:xfrm>
            <a:off x="4499992" y="1844824"/>
            <a:ext cx="3672408" cy="790897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カナン　せいふく</a:t>
            </a:r>
            <a:endParaRPr lang="en-US" altLang="ko-KR" sz="35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295385"/>
            <a:ext cx="82089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ja-JP" altLang="en-US" sz="4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けいやくは　</a:t>
            </a:r>
            <a:endParaRPr lang="en-US" altLang="ja-JP" sz="4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かならず　なしとげられます！</a:t>
            </a:r>
            <a:endParaRPr lang="ko-KR" altLang="en-US" sz="44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Picture 3" descr="C:\Users\Administrator\Desktop\그림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13" y="2924945"/>
            <a:ext cx="7362377" cy="393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4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224282" y="2757852"/>
            <a:ext cx="5224888" cy="716628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400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ヨシュア</a:t>
            </a:r>
            <a:r>
              <a:rPr lang="ko-KR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カナンせいふく</a:t>
            </a:r>
            <a:endParaRPr lang="ko-KR" altLang="en-US" sz="3400" b="1" spc="-1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24282" y="3723585"/>
            <a:ext cx="4528725" cy="98027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400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カレブ</a:t>
            </a:r>
            <a:r>
              <a:rPr lang="ko-KR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アナクさんち　</a:t>
            </a:r>
            <a:endParaRPr lang="en-US" altLang="ja-JP" sz="3400" b="1" spc="-1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せいふく</a:t>
            </a:r>
            <a:endParaRPr lang="ko-KR" altLang="en-US" sz="3400" b="1" spc="-1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24282" y="4917243"/>
            <a:ext cx="4528725" cy="96269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400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ラハブ</a:t>
            </a:r>
            <a:r>
              <a:rPr lang="ko-KR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ていさつの　</a:t>
            </a:r>
            <a:endParaRPr lang="en-US" altLang="ja-JP" sz="3400" b="1" spc="-1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ひとを　かくす</a:t>
            </a:r>
            <a:endParaRPr lang="ko-KR" altLang="en-US" sz="3400" b="1" spc="-1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정탐꾼 2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378" y="2856821"/>
            <a:ext cx="1684322" cy="3694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정탐꾼 1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5449170" y="2472782"/>
            <a:ext cx="1872208" cy="428873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/>
          <p:cNvSpPr txBox="1"/>
          <p:nvPr/>
        </p:nvSpPr>
        <p:spPr>
          <a:xfrm>
            <a:off x="397915" y="165477"/>
            <a:ext cx="85381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しゅつエジプトの　しゅやくが　</a:t>
            </a:r>
            <a:endParaRPr lang="en-US" altLang="ja-JP" sz="4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もった　こと</a:t>
            </a:r>
            <a:r>
              <a:rPr lang="ko-KR" altLang="en-US" sz="4400" dirty="0">
                <a:solidFill>
                  <a:schemeClr val="bg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4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けいやくを　あらかじめ　もっていました</a:t>
            </a:r>
            <a:r>
              <a:rPr lang="en-US" altLang="ko-KR" sz="4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lang="ko-KR" altLang="en-US" sz="44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907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 descr="C:\Users\Administrator\Desktop\그림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137155" cy="479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모서리가 둥근 직사각형 2"/>
          <p:cNvSpPr/>
          <p:nvPr/>
        </p:nvSpPr>
        <p:spPr>
          <a:xfrm>
            <a:off x="1354625" y="1556791"/>
            <a:ext cx="6624736" cy="1008113"/>
          </a:xfrm>
          <a:prstGeom prst="roundRect">
            <a:avLst/>
          </a:prstGeom>
          <a:solidFill>
            <a:srgbClr val="F600B6"/>
          </a:solidFill>
          <a:ln>
            <a:solidFill>
              <a:srgbClr val="A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40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4000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ヨルダンがわを　わたりました</a:t>
            </a:r>
            <a:endParaRPr lang="ko-KR" altLang="en-US" sz="4000" spc="-13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7915" y="165477"/>
            <a:ext cx="8538156" cy="97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のちに　おこった　こと</a:t>
            </a:r>
            <a:endParaRPr lang="ko-KR" altLang="en-US" sz="44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359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33870</TotalTime>
  <Words>271</Words>
  <Application>Microsoft Office PowerPoint</Application>
  <PresentationFormat>画面に合わせる (4:3)</PresentationFormat>
  <Paragraphs>56</Paragraphs>
  <Slides>12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9" baseType="lpstr">
      <vt:lpstr>HY견고딕</vt:lpstr>
      <vt:lpstr>HY동녘B</vt:lpstr>
      <vt:lpstr>HY울릉도B</vt:lpstr>
      <vt:lpstr>맑은 고딕</vt:lpstr>
      <vt:lpstr>ＭＳ Ｐゴシック</vt:lpstr>
      <vt:lpstr>Arial</vt:lpstr>
      <vt:lpstr>Office 테마</vt:lpstr>
      <vt:lpstr>しゅつエジプトの　しゅやくが　 あらかじめ　もった　こと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智香子 佐々木</cp:lastModifiedBy>
  <cp:revision>907</cp:revision>
  <dcterms:created xsi:type="dcterms:W3CDTF">2019-04-04T19:07:56Z</dcterms:created>
  <dcterms:modified xsi:type="dcterms:W3CDTF">2021-05-14T05:30:57Z</dcterms:modified>
</cp:coreProperties>
</file>