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581" r:id="rId3"/>
    <p:sldId id="614" r:id="rId4"/>
    <p:sldId id="606" r:id="rId5"/>
    <p:sldId id="615" r:id="rId6"/>
    <p:sldId id="565" r:id="rId7"/>
    <p:sldId id="607" r:id="rId8"/>
    <p:sldId id="608" r:id="rId9"/>
    <p:sldId id="582" r:id="rId10"/>
    <p:sldId id="609" r:id="rId11"/>
    <p:sldId id="610" r:id="rId12"/>
    <p:sldId id="583" r:id="rId13"/>
    <p:sldId id="601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CF"/>
    <a:srgbClr val="A200A2"/>
    <a:srgbClr val="008000"/>
    <a:srgbClr val="820060"/>
    <a:srgbClr val="F600B6"/>
    <a:srgbClr val="FF6699"/>
    <a:srgbClr val="FF99FF"/>
    <a:srgbClr val="FFCCFF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2" autoAdjust="0"/>
    <p:restoredTop sz="94065" autoAdjust="0"/>
  </p:normalViewPr>
  <p:slideViewPr>
    <p:cSldViewPr>
      <p:cViewPr varScale="1">
        <p:scale>
          <a:sx n="67" d="100"/>
          <a:sy n="67" d="100"/>
        </p:scale>
        <p:origin x="66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2021-05-22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06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353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7962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560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880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https://100.daum.net/encyclopedia/view/b04d1368a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2021-05-22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2021-05-22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2021-05-22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1640" y="2132856"/>
            <a:ext cx="6408711" cy="936104"/>
          </a:xfrm>
          <a:solidFill>
            <a:schemeClr val="bg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altLang="ja-JP" sz="5500" b="1" spc="100" dirty="0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I</a:t>
            </a:r>
            <a:r>
              <a:rPr lang="ja-JP" altLang="en-US" sz="5500" b="1" spc="100" dirty="0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サムエル</a:t>
            </a:r>
            <a:r>
              <a:rPr lang="ko-KR" altLang="en-US" sz="5500" b="1" spc="100" dirty="0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 </a:t>
            </a:r>
            <a:r>
              <a:rPr lang="en-US" altLang="ko-KR" sz="5500" b="1" spc="100" dirty="0">
                <a:ln w="3175">
                  <a:noFill/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강M" pitchFamily="18" charset="-127"/>
                <a:ea typeface="HY강M" pitchFamily="18" charset="-127"/>
              </a:rPr>
              <a:t>3:19</a:t>
            </a:r>
          </a:p>
          <a:p>
            <a:endParaRPr lang="en-US" altLang="ko-KR" sz="5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1322722"/>
          </a:xfrm>
        </p:spPr>
        <p:txBody>
          <a:bodyPr>
            <a:normAutofit fontScale="90000"/>
          </a:bodyPr>
          <a:lstStyle/>
          <a:p>
            <a:r>
              <a:rPr lang="ja-JP" altLang="en-US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ea"/>
              </a:rPr>
              <a:t>サムエルが　あらかじめ</a:t>
            </a:r>
            <a:br>
              <a:rPr lang="en-US" altLang="ja-JP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ea"/>
              </a:rPr>
            </a:br>
            <a:r>
              <a:rPr lang="ja-JP" altLang="en-US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ea"/>
              </a:rPr>
              <a:t>もった　こと</a:t>
            </a:r>
            <a:endParaRPr lang="ko-KR" altLang="en-US" sz="6400" b="1" spc="100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ea"/>
            </a:endParaRPr>
          </a:p>
        </p:txBody>
      </p:sp>
      <p:pic>
        <p:nvPicPr>
          <p:cNvPr id="4" name="Picture 1" descr="언약궤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12340"/>
            <a:ext cx="3960440" cy="280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사무엘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43464"/>
            <a:ext cx="1313523" cy="22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0" y="871652"/>
            <a:ext cx="9119220" cy="95435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9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4900" b="0" i="0" u="none" strike="noStrike" kern="1200" cap="none" spc="0" normalizeH="0" baseline="0" noProof="0" dirty="0">
                <a:ln w="1143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0" lang="en-US" altLang="ko-KR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2. </a:t>
            </a:r>
            <a:r>
              <a:rPr kumimoji="0" lang="ja-JP" altLang="en-US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サムエルが　あらかじめ　</a:t>
            </a:r>
            <a:endParaRPr kumimoji="0" lang="en-US" altLang="ja-JP" sz="5400" b="1" i="0" u="none" strike="noStrike" kern="1200" cap="none" spc="0" normalizeH="0" baseline="0" noProof="0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もった　こと</a:t>
            </a:r>
            <a:endParaRPr kumimoji="0" lang="ko-KR" altLang="en-US" sz="5400" b="1" i="0" u="none" strike="noStrike" kern="1200" cap="none" spc="-250" normalizeH="0" baseline="0" noProof="0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 panose="020B0600070205080204" pitchFamily="50" charset="-128"/>
              <a:ea typeface="HY헤드라인M" pitchFamily="18" charset="-127"/>
              <a:cs typeface="+mn-cs"/>
            </a:endParaRPr>
          </a:p>
          <a:p>
            <a:pPr algn="l"/>
            <a:endParaRPr lang="ko-KR" altLang="en-US" sz="5400" b="1" spc="-250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691680" y="1826012"/>
            <a:ext cx="6192688" cy="104474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400" spc="-2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みことばが　とだえた　じだいに　</a:t>
            </a:r>
            <a:endParaRPr lang="en-US" altLang="ja-JP" sz="3400" spc="-2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400" spc="-2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かみさまの　こたえを　うけました</a:t>
            </a:r>
            <a:endParaRPr lang="ko-KR" altLang="en-US" sz="3400" spc="-2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6" name="Picture 1" descr="지구 사탄 공중 권세 잡은 마귀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31066"/>
            <a:ext cx="2945480" cy="283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 descr="부록이미지-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0" y="2812619"/>
            <a:ext cx="1464713" cy="163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 descr="부록이미지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6" y="4912638"/>
            <a:ext cx="1965047" cy="139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4" descr="부록이미지-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6600" y="2870760"/>
            <a:ext cx="1440160" cy="255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5" descr="부록이미지-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50" y="2870760"/>
            <a:ext cx="1692250" cy="309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7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0" y="806251"/>
            <a:ext cx="9119220" cy="95435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9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2. </a:t>
            </a:r>
            <a:r>
              <a:rPr kumimoji="0" lang="ja-JP" altLang="en-US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サムエルが　あらかじめ　</a:t>
            </a:r>
            <a:endParaRPr kumimoji="0" lang="en-US" altLang="ja-JP" sz="5400" b="1" i="0" u="none" strike="noStrike" kern="1200" cap="none" spc="0" normalizeH="0" baseline="0" noProof="0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400" b="1" i="0" u="none" strike="noStrike" kern="1200" cap="none" spc="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もった　こと</a:t>
            </a:r>
            <a:endParaRPr kumimoji="0" lang="ko-KR" altLang="en-US" sz="5400" b="1" i="0" u="none" strike="noStrike" kern="1200" cap="none" spc="-250" normalizeH="0" baseline="0" noProof="0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 panose="020B0600070205080204" pitchFamily="50" charset="-128"/>
              <a:ea typeface="HY헤드라인M" pitchFamily="18" charset="-127"/>
              <a:cs typeface="+mn-cs"/>
            </a:endParaRPr>
          </a:p>
          <a:p>
            <a:pPr algn="l"/>
            <a:endParaRPr lang="ko-KR" altLang="en-US" sz="5400" b="1" spc="-250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67122" y="1755305"/>
            <a:ext cx="8784976" cy="95435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400" b="1" spc="-1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ko-KR" altLang="en-US" sz="3400" b="1" spc="-1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3400" b="1" spc="-1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サムエルを　とおして　かみさまの　みことばが</a:t>
            </a:r>
            <a:endParaRPr lang="en-US" altLang="ja-JP" sz="3400" b="1" spc="-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400" b="1" spc="-1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じょうじゅしました</a:t>
            </a:r>
            <a:endParaRPr lang="ko-KR" altLang="en-US" sz="3400" b="1" spc="-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6" name="Picture 9" descr="사무엘 미스바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52" y="2704358"/>
            <a:ext cx="6741096" cy="415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64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사무엘과 다윗 (머리 기름 부음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4" y="-55501"/>
            <a:ext cx="9126065" cy="69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915816" y="74731"/>
            <a:ext cx="7517043" cy="131291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のちの　こたえ</a:t>
            </a:r>
            <a:endParaRPr lang="ko-KR" altLang="en-US" sz="40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076056" y="2564904"/>
            <a:ext cx="3636241" cy="836345"/>
          </a:xfrm>
          <a:prstGeom prst="roundRect">
            <a:avLst/>
          </a:prstGeom>
          <a:solidFill>
            <a:srgbClr val="FF00FF"/>
          </a:solidFill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ko-KR" altLang="en-US" sz="3300" b="1" spc="-13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ja-JP" altLang="en-US" sz="3300" b="1" spc="-13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ダビデに　あぶら</a:t>
            </a:r>
            <a:endParaRPr lang="en-US" altLang="ko-KR" sz="3300" b="1" spc="-13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4716016" y="1543150"/>
            <a:ext cx="3992545" cy="805730"/>
          </a:xfrm>
          <a:prstGeom prst="roundRect">
            <a:avLst/>
          </a:prstGeom>
          <a:solidFill>
            <a:srgbClr val="FF47CF"/>
          </a:solidFill>
          <a:ln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300" b="1" spc="-13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</a:rPr>
              <a:t>  </a:t>
            </a:r>
            <a:r>
              <a:rPr lang="ja-JP" altLang="en-US" sz="3300" b="1" spc="-13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せんそうが　なくなる</a:t>
            </a:r>
            <a:endParaRPr lang="ko-KR" altLang="en-US" sz="2800" b="1" spc="-13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5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67277" y="2390785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サムエルが　</a:t>
            </a: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　</a:t>
            </a:r>
            <a:endParaRPr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もった　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みことばを　にぎって　わたしが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フォーラムしよう　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　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ｰ　かみさまに　</a:t>
            </a:r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いのりぶん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かこう！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0942" y="266921"/>
            <a:ext cx="8333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ko-KR" sz="480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</a:t>
            </a:r>
            <a:r>
              <a:rPr lang="ja-JP" altLang="en-US" sz="480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べんきょうは　どのように　すべきでしょうか</a:t>
            </a:r>
            <a:endParaRPr lang="ko-KR" altLang="en-US" sz="4000" dirty="0">
              <a:ln>
                <a:solidFill>
                  <a:schemeClr val="bg1"/>
                </a:solidFill>
              </a:ln>
              <a:solidFill>
                <a:srgbClr val="00B0F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70942" y="1836581"/>
            <a:ext cx="8708891" cy="1039461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みことばと　いのりで　れいてきな　ちからを　うけましょう</a:t>
            </a:r>
            <a:endParaRPr lang="ko-KR" altLang="en-US" sz="36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5122" name="Picture 2" descr="C:\Users\Administrator\Desktop\바탕화면\학원복음화\자료\1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4" b="100000" l="0" r="100000">
                        <a14:foregroundMark x1="21961" y1="30807" x2="20882" y2="39006"/>
                        <a14:foregroundMark x1="47941" y1="65342" x2="47451" y2="68820"/>
                        <a14:foregroundMark x1="90784" y1="63727" x2="88824" y2="66460"/>
                        <a14:foregroundMark x1="76765" y1="73043" x2="82549" y2="75776"/>
                        <a14:foregroundMark x1="75490" y1="77267" x2="77843" y2="76894"/>
                        <a14:foregroundMark x1="82745" y1="77143" x2="85882" y2="77267"/>
                        <a14:foregroundMark x1="84118" y1="72919" x2="85686" y2="77267"/>
                        <a14:foregroundMark x1="87941" y1="76025" x2="93824" y2="71801"/>
                        <a14:foregroundMark x1="94804" y1="71056" x2="97451" y2="66584"/>
                        <a14:foregroundMark x1="23039" y1="78882" x2="27745" y2="83106"/>
                        <a14:foregroundMark x1="30882" y1="80870" x2="29902" y2="84224"/>
                        <a14:foregroundMark x1="23039" y1="82609" x2="24216" y2="84596"/>
                        <a14:foregroundMark x1="9510" y1="80373" x2="8431" y2="86211"/>
                        <a14:foregroundMark x1="81275" y1="70807" x2="82745" y2="74658"/>
                        <a14:foregroundMark x1="9706" y1="80000" x2="13725" y2="74161"/>
                        <a14:foregroundMark x1="16569" y1="73540" x2="19314" y2="72919"/>
                        <a14:foregroundMark x1="2647" y1="23478" x2="4804" y2="19006"/>
                        <a14:foregroundMark x1="8137" y1="16770" x2="11275" y2="16149"/>
                        <a14:foregroundMark x1="6569" y1="18758" x2="8137" y2="16770"/>
                        <a14:foregroundMark x1="12353" y1="15652" x2="18627" y2="13665"/>
                        <a14:foregroundMark x1="21961" y1="13416" x2="23922" y2="13665"/>
                        <a14:foregroundMark x1="27255" y1="10807" x2="29902" y2="8323"/>
                        <a14:foregroundMark x1="33529" y1="6957" x2="39216" y2="4099"/>
                        <a14:foregroundMark x1="56863" y1="4099" x2="66176" y2="7702"/>
                        <a14:foregroundMark x1="69902" y1="12547" x2="75196" y2="19503"/>
                        <a14:foregroundMark x1="67647" y1="9938" x2="69216" y2="10311"/>
                        <a14:foregroundMark x1="76373" y1="23478" x2="80784" y2="29938"/>
                        <a14:foregroundMark x1="80294" y1="51056" x2="82745" y2="50435"/>
                        <a14:foregroundMark x1="80588" y1="35280" x2="81471" y2="42112"/>
                        <a14:foregroundMark x1="97255" y1="60497" x2="98333" y2="63851"/>
                        <a14:foregroundMark x1="50000" y1="66832" x2="50196" y2="69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91" y="2890888"/>
            <a:ext cx="4896544" cy="386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0BBC80-7F3F-4797-8E02-E93D4AFD4966}"/>
              </a:ext>
            </a:extLst>
          </p:cNvPr>
          <p:cNvSpPr txBox="1"/>
          <p:nvPr/>
        </p:nvSpPr>
        <p:spPr>
          <a:xfrm>
            <a:off x="2771800" y="414908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いのり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4A4BD8-25F8-4ADC-879D-2A29B8C9FD0F}"/>
              </a:ext>
            </a:extLst>
          </p:cNvPr>
          <p:cNvSpPr txBox="1"/>
          <p:nvPr/>
        </p:nvSpPr>
        <p:spPr>
          <a:xfrm>
            <a:off x="5724128" y="5589240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でんどう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5EC462-AB34-448F-8617-A3591272AB1C}"/>
              </a:ext>
            </a:extLst>
          </p:cNvPr>
          <p:cNvSpPr txBox="1"/>
          <p:nvPr/>
        </p:nvSpPr>
        <p:spPr>
          <a:xfrm>
            <a:off x="2987824" y="5877272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みことば</a:t>
            </a:r>
          </a:p>
        </p:txBody>
      </p:sp>
    </p:spTree>
    <p:extLst>
      <p:ext uri="{BB962C8B-B14F-4D97-AF65-F5344CB8AC3E}">
        <p14:creationId xmlns:p14="http://schemas.microsoft.com/office/powerpoint/2010/main" val="203183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1862" y="222986"/>
            <a:ext cx="83335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ko-KR" sz="480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	</a:t>
            </a:r>
            <a:r>
              <a:rPr lang="ja-JP" altLang="en-US" sz="400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べんきょうは　どのように　すべきでしょうか</a:t>
            </a:r>
            <a:endParaRPr lang="ko-KR" altLang="en-US" sz="4000" dirty="0">
              <a:ln>
                <a:solidFill>
                  <a:schemeClr val="bg1"/>
                </a:solidFill>
              </a:ln>
              <a:solidFill>
                <a:srgbClr val="00B0F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02102" y="1575904"/>
            <a:ext cx="8708891" cy="1039461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ふかい　こきゅうで　こころ、かんがえに　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ちからを　うけましょう</a:t>
            </a:r>
            <a:endParaRPr lang="ko-KR" altLang="en-US" sz="36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984263" cy="204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istrator\Desktop\바탕화면\학원복음화\자료\학원복음화 49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77797"/>
            <a:ext cx="5460232" cy="4098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79512" y="764704"/>
            <a:ext cx="8712968" cy="792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800" dirty="0">
                <a:solidFill>
                  <a:srgbClr val="FF0000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 </a:t>
            </a:r>
            <a:r>
              <a:rPr lang="ja-JP" altLang="en-US" sz="4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かんがえ</a:t>
            </a:r>
            <a:r>
              <a:rPr lang="en-US" altLang="ko-KR" sz="4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en-US" altLang="ko-KR" sz="4800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</a:t>
            </a:r>
            <a:r>
              <a:rPr lang="en-US" altLang="ko-KR" sz="4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en-US" altLang="ko-KR" sz="4800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たましい</a:t>
            </a:r>
            <a:r>
              <a:rPr lang="ko-KR" altLang="en-US" sz="4800" dirty="0">
                <a:solidFill>
                  <a:srgbClr val="002060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なかで</a:t>
            </a:r>
            <a:endParaRPr lang="en-US" altLang="ko-KR" sz="3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ko-KR" altLang="en-US" sz="4800" dirty="0">
                <a:solidFill>
                  <a:srgbClr val="FFFF00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    </a:t>
            </a:r>
            <a:r>
              <a:rPr lang="ja-JP" altLang="en-US" sz="48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みざの　ちから</a:t>
            </a:r>
            <a:r>
              <a:rPr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4800" dirty="0">
                <a:solidFill>
                  <a:schemeClr val="bg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たいけんしましょう</a:t>
            </a:r>
            <a:endParaRPr lang="en-US" altLang="ko-KR" sz="3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0" y="3920038"/>
            <a:ext cx="3235846" cy="187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dministrator\Desktop\바탕화면\학원복음화\자료\학원복음화 49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92361"/>
            <a:ext cx="5220072" cy="391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오른쪽 화살표 1"/>
          <p:cNvSpPr/>
          <p:nvPr/>
        </p:nvSpPr>
        <p:spPr>
          <a:xfrm>
            <a:off x="3408464" y="4354230"/>
            <a:ext cx="360040" cy="504056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07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0942" y="266921"/>
            <a:ext cx="83335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ko-KR" sz="480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	</a:t>
            </a:r>
            <a:r>
              <a:rPr lang="ja-JP" altLang="en-US" sz="400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べんきょうは　どのように　すべきでしょうか</a:t>
            </a:r>
            <a:endParaRPr lang="ko-KR" altLang="en-US" sz="4000" dirty="0">
              <a:ln>
                <a:solidFill>
                  <a:schemeClr val="bg1"/>
                </a:solidFill>
              </a:ln>
              <a:solidFill>
                <a:srgbClr val="00B0F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70942" y="1713752"/>
            <a:ext cx="8708891" cy="1039461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かみさまからの　タラントを　みつけましょう</a:t>
            </a:r>
            <a:endParaRPr lang="ko-KR" altLang="en-US" sz="36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8" name="Picture 2" descr="C:\Users\Administrator\Desktop\바탕화면\학원복음화\자료\7월 학원복음화 - 30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53213"/>
            <a:ext cx="5328592" cy="40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0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51520" y="332656"/>
            <a:ext cx="8892480" cy="100811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ko-KR" sz="3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b="1" spc="-12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400" b="1" spc="-12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ペリシテじだい</a:t>
            </a:r>
            <a:endParaRPr lang="en-US" altLang="ko-KR" sz="5400" b="1" spc="-140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11374" y="1774453"/>
            <a:ext cx="2980506" cy="1150491"/>
          </a:xfrm>
          <a:prstGeom prst="roundRect">
            <a:avLst/>
          </a:prstGeom>
          <a:solidFill>
            <a:srgbClr val="FFFF89"/>
          </a:solidFill>
          <a:ln w="444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りゃくだつと</a:t>
            </a:r>
            <a:endParaRPr lang="en-US" altLang="ja-JP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こうげき</a:t>
            </a:r>
            <a:endParaRPr lang="en-US" altLang="ko-KR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Picture 1" descr="군인들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818" y="1543873"/>
            <a:ext cx="5530819" cy="38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 descr="사울왕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040" y="3478484"/>
            <a:ext cx="3520547" cy="3379515"/>
          </a:xfrm>
          <a:prstGeom prst="rect">
            <a:avLst/>
          </a:prstGeom>
          <a:noFill/>
          <a:ln>
            <a:noFill/>
          </a:ln>
          <a:effectLst>
            <a:outerShdw blurRad="101600" dist="163520" dir="2761339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3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323528" y="332656"/>
            <a:ext cx="8820472" cy="100811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00" b="0" i="0" u="none" strike="noStrike" kern="1200" cap="none" spc="0" normalizeH="0" baseline="0" noProof="0" dirty="0">
                <a:ln w="1143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0" lang="en-US" altLang="ko-KR" sz="5400" b="1" i="0" u="none" strike="noStrike" kern="1200" cap="none" spc="-12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1. </a:t>
            </a:r>
            <a:r>
              <a:rPr kumimoji="0" lang="ja-JP" altLang="en-US" sz="5400" b="1" i="0" u="none" strike="noStrike" kern="1200" cap="none" spc="-12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ペリシテじだい</a:t>
            </a:r>
            <a:endParaRPr kumimoji="0" lang="en-US" altLang="ko-KR" sz="5400" b="1" i="0" u="none" strike="noStrike" kern="1200" cap="none" spc="-140" normalizeH="0" baseline="0" noProof="0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427984" y="1504854"/>
            <a:ext cx="3975485" cy="1008112"/>
          </a:xfrm>
          <a:prstGeom prst="roundRect">
            <a:avLst/>
          </a:prstGeom>
          <a:solidFill>
            <a:srgbClr val="FFFF00"/>
          </a:solidFill>
          <a:ln w="444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けいやくの　はこが</a:t>
            </a:r>
            <a:endParaRPr lang="en-US" altLang="ja-JP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うばわれた</a:t>
            </a:r>
            <a:endParaRPr lang="en-US" altLang="ko-KR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Picture 1" descr="언약궤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33408"/>
            <a:ext cx="498379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 descr="사무엘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62" y="3681027"/>
            <a:ext cx="1450795" cy="251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511796" y="332656"/>
            <a:ext cx="8632204" cy="100811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300" b="0" i="0" u="none" strike="noStrike" kern="1200" cap="none" spc="0" normalizeH="0" baseline="0" noProof="0" dirty="0">
                <a:ln w="1143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0" lang="en-US" altLang="ko-KR" sz="5400" b="1" i="0" u="none" strike="noStrike" kern="1200" cap="none" spc="-12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1. </a:t>
            </a:r>
            <a:r>
              <a:rPr kumimoji="0" lang="ja-JP" altLang="en-US" sz="5400" b="1" i="0" u="none" strike="noStrike" kern="1200" cap="none" spc="-120" normalizeH="0" baseline="0" noProof="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ペリシテじだい</a:t>
            </a:r>
            <a:endParaRPr kumimoji="0" lang="en-US" altLang="ko-KR" sz="5400" b="1" i="0" u="none" strike="noStrike" kern="1200" cap="none" spc="-140" normalizeH="0" baseline="0" noProof="0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716016" y="1723277"/>
            <a:ext cx="2880320" cy="1201667"/>
          </a:xfrm>
          <a:prstGeom prst="roundRect">
            <a:avLst/>
          </a:prstGeom>
          <a:solidFill>
            <a:srgbClr val="FFFF00"/>
          </a:solidFill>
          <a:ln w="444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ペリシテの</a:t>
            </a:r>
            <a:endParaRPr lang="en-US" altLang="ja-JP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わざわい</a:t>
            </a:r>
            <a:endParaRPr lang="en-US" altLang="ko-KR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2335940" cy="500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 descr="언약궤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57456"/>
            <a:ext cx="4108834" cy="290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4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-19422" y="260648"/>
            <a:ext cx="9119220" cy="95435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9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サムエルが　あらかじめ　</a:t>
            </a:r>
            <a:endParaRPr lang="en-US" altLang="ja-JP" sz="54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もった　こと</a:t>
            </a:r>
            <a:endParaRPr lang="ko-KR" altLang="en-US" sz="5400" b="1" spc="-250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11560" y="2166795"/>
            <a:ext cx="3168352" cy="91724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ja-JP" altLang="en-US" sz="3400" b="1" spc="-1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けいやくの　</a:t>
            </a:r>
            <a:endParaRPr lang="en-US" altLang="ja-JP" sz="3400" b="1" spc="-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base"/>
            <a:r>
              <a:rPr lang="ja-JP" altLang="en-US" sz="3400" b="1" spc="-1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</a:t>
            </a:r>
            <a:endParaRPr lang="ko-KR" altLang="en-US" sz="3400" b="1" spc="-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093594" y="1314141"/>
            <a:ext cx="3635479" cy="95435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ja-JP" altLang="en-US" sz="3400" b="1" spc="-1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ナジルびとの</a:t>
            </a:r>
            <a:endParaRPr lang="en-US" altLang="ja-JP" sz="3400" b="1" spc="-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base"/>
            <a:r>
              <a:rPr lang="ja-JP" altLang="en-US" sz="3400" b="1" spc="-1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</a:t>
            </a:r>
            <a:endParaRPr lang="ko-KR" altLang="en-US" sz="3400" b="1" spc="-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128428" y="2750296"/>
            <a:ext cx="3635479" cy="631304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ja-JP" altLang="en-US" sz="3400" b="1" spc="-1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かんしゃの　さんび</a:t>
            </a:r>
            <a:endParaRPr lang="ko-KR" altLang="en-US" sz="3400" b="1" spc="-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2" name="오른쪽 화살표 1"/>
          <p:cNvSpPr/>
          <p:nvPr/>
        </p:nvSpPr>
        <p:spPr>
          <a:xfrm rot="20501224">
            <a:off x="4190473" y="2047891"/>
            <a:ext cx="655851" cy="315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 rot="1430821">
            <a:off x="4190474" y="2592470"/>
            <a:ext cx="655851" cy="315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Administrator\Desktop\바탕화면\학원복음화\자료\그림이미지\사무엘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8" y="3084043"/>
            <a:ext cx="3708374" cy="3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33731</TotalTime>
  <Words>283</Words>
  <Application>Microsoft Office PowerPoint</Application>
  <PresentationFormat>画面に合わせる (4:3)</PresentationFormat>
  <Paragraphs>65</Paragraphs>
  <Slides>13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HY견고딕</vt:lpstr>
      <vt:lpstr>HY헤드라인M</vt:lpstr>
      <vt:lpstr>HY강M</vt:lpstr>
      <vt:lpstr>HY울릉도B</vt:lpstr>
      <vt:lpstr>맑은 고딕</vt:lpstr>
      <vt:lpstr>ＭＳ Ｐゴシック</vt:lpstr>
      <vt:lpstr>Arial</vt:lpstr>
      <vt:lpstr>Office 테마</vt:lpstr>
      <vt:lpstr>サムエルが　あらかじめ もった　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900</cp:revision>
  <dcterms:created xsi:type="dcterms:W3CDTF">2019-04-04T19:07:56Z</dcterms:created>
  <dcterms:modified xsi:type="dcterms:W3CDTF">2021-05-22T03:37:32Z</dcterms:modified>
</cp:coreProperties>
</file>