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2" r:id="rId2"/>
    <p:sldId id="581" r:id="rId3"/>
    <p:sldId id="615" r:id="rId4"/>
    <p:sldId id="616" r:id="rId5"/>
    <p:sldId id="617" r:id="rId6"/>
    <p:sldId id="618" r:id="rId7"/>
    <p:sldId id="565" r:id="rId8"/>
    <p:sldId id="611" r:id="rId9"/>
    <p:sldId id="612" r:id="rId10"/>
    <p:sldId id="607" r:id="rId11"/>
    <p:sldId id="583" r:id="rId12"/>
    <p:sldId id="614" r:id="rId13"/>
    <p:sldId id="601" r:id="rId14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F600B6"/>
    <a:srgbClr val="A200A2"/>
    <a:srgbClr val="FFFF00"/>
    <a:srgbClr val="008000"/>
    <a:srgbClr val="820060"/>
    <a:srgbClr val="FF47CF"/>
    <a:srgbClr val="FF6699"/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12" autoAdjust="0"/>
    <p:restoredTop sz="94065" autoAdjust="0"/>
  </p:normalViewPr>
  <p:slideViewPr>
    <p:cSldViewPr>
      <p:cViewPr varScale="1">
        <p:scale>
          <a:sx n="67" d="100"/>
          <a:sy n="67" d="100"/>
        </p:scale>
        <p:origin x="78" y="8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2021-06-05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7065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 출처 </a:t>
            </a:r>
            <a:r>
              <a:rPr lang="en-US" altLang="ko-KR" dirty="0"/>
              <a:t>: https://blog.naver.com/powerkyk/220164103745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5353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 출처 </a:t>
            </a:r>
            <a:r>
              <a:rPr lang="en-US" altLang="ko-KR" dirty="0"/>
              <a:t>: https://blog.naver.com/powerkyk/220164103745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5353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 출처 </a:t>
            </a:r>
            <a:r>
              <a:rPr lang="en-US" altLang="ko-KR" dirty="0"/>
              <a:t>: https://blog.naver.com/powerkyk/220164103745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5353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 출처 </a:t>
            </a:r>
            <a:r>
              <a:rPr lang="en-US" altLang="ko-KR" dirty="0"/>
              <a:t>: https://blog.naver.com/powerkyk/220164103745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5353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 출처 </a:t>
            </a:r>
            <a:r>
              <a:rPr lang="en-US" altLang="ko-KR" dirty="0"/>
              <a:t>: https://blog.naver.com/powerkyk/220164103745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5353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2021-06-05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2021-06-05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2021-06-05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2021-06-05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2021-06-05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2021-06-05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2021-06-05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2021-06-05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2021-06-05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2021-06-05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2021-06-05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2021-06-05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31640" y="2132856"/>
            <a:ext cx="6408711" cy="936104"/>
          </a:xfrm>
          <a:solidFill>
            <a:schemeClr val="bg1">
              <a:alpha val="0"/>
            </a:schemeClr>
          </a:solidFill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altLang="ja-JP" sz="5500" b="1" spc="100" dirty="0">
                <a:ln w="3175">
                  <a:noFill/>
                </a:ln>
                <a:solidFill>
                  <a:srgbClr val="7030A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Ⅱ</a:t>
            </a:r>
            <a:r>
              <a:rPr lang="ja-JP" altLang="en-US" sz="5500" b="1" spc="100" dirty="0">
                <a:ln w="3175">
                  <a:noFill/>
                </a:ln>
                <a:solidFill>
                  <a:srgbClr val="7030A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れつおう</a:t>
            </a:r>
            <a:r>
              <a:rPr lang="ko-KR" altLang="en-US" sz="5500" b="1" spc="100" dirty="0">
                <a:ln w="3175">
                  <a:noFill/>
                </a:ln>
                <a:solidFill>
                  <a:srgbClr val="7030A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 </a:t>
            </a:r>
            <a:r>
              <a:rPr lang="en-US" altLang="ko-KR" sz="5500" b="1" spc="100" dirty="0">
                <a:ln w="3175">
                  <a:noFill/>
                </a:ln>
                <a:solidFill>
                  <a:srgbClr val="7030A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Y강M" pitchFamily="18" charset="-127"/>
                <a:ea typeface="HY강M" pitchFamily="18" charset="-127"/>
              </a:rPr>
              <a:t>2:9-11</a:t>
            </a:r>
          </a:p>
          <a:p>
            <a:endParaRPr lang="en-US" altLang="ko-KR" sz="5500" b="1" spc="-250" dirty="0">
              <a:solidFill>
                <a:srgbClr val="002060"/>
              </a:solidFill>
              <a:effectLst>
                <a:glow rad="635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M" pitchFamily="18" charset="-127"/>
              <a:ea typeface="HY강M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1322722"/>
          </a:xfrm>
        </p:spPr>
        <p:txBody>
          <a:bodyPr>
            <a:normAutofit fontScale="90000"/>
          </a:bodyPr>
          <a:lstStyle/>
          <a:p>
            <a:r>
              <a:rPr lang="ja-JP" altLang="en-US" sz="6400" b="1" spc="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ea"/>
                <a:ea typeface="+mn-ea"/>
              </a:rPr>
              <a:t>エリシャが　</a:t>
            </a:r>
            <a:br>
              <a:rPr lang="en-US" altLang="ja-JP" sz="6400" b="1" spc="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ea"/>
                <a:ea typeface="+mn-ea"/>
              </a:rPr>
            </a:br>
            <a:r>
              <a:rPr lang="ja-JP" altLang="en-US" sz="6400" b="1" spc="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ea"/>
                <a:ea typeface="+mn-ea"/>
              </a:rPr>
              <a:t>あらかじめ　もった　こと</a:t>
            </a:r>
            <a:endParaRPr lang="ko-KR" altLang="en-US" sz="6400" b="1" spc="100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ea"/>
              <a:ea typeface="+mn-ea"/>
            </a:endParaRPr>
          </a:p>
        </p:txBody>
      </p:sp>
      <p:pic>
        <p:nvPicPr>
          <p:cNvPr id="5" name="Picture 2" descr="C:\Users\Administrator\Desktop\바탕화면\학원복음화\자료\RT7\RT5엘리사\엘리사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415115"/>
            <a:ext cx="5087748" cy="344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467544" y="333077"/>
            <a:ext cx="6048672" cy="823955"/>
          </a:xfrm>
          <a:prstGeom prst="roundRect">
            <a:avLst/>
          </a:prstGeom>
          <a:solidFill>
            <a:srgbClr val="FFFF00"/>
          </a:solidFill>
          <a:ln w="444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ja-JP" altLang="en-US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バアルに　ひざを　かがめない　</a:t>
            </a:r>
            <a:endParaRPr lang="en-US" altLang="ja-JP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base"/>
            <a:r>
              <a:rPr lang="ja-JP" altLang="en-US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７せんにんの　でし</a:t>
            </a:r>
            <a:endParaRPr lang="en-US" altLang="ko-KR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Picture 2" descr="C:\Users\Administrator\Desktop\바탕화면\학원복음화\자료\RT7\RT5엘리사\7000제자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7944457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85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istrator\Desktop\바탕화면\학원복음화\자료\RT7\RT5엘리사\엘리사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0579" y="-77395"/>
            <a:ext cx="10175496" cy="693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제목 1"/>
          <p:cNvSpPr txBox="1">
            <a:spLocks/>
          </p:cNvSpPr>
          <p:nvPr/>
        </p:nvSpPr>
        <p:spPr>
          <a:xfrm>
            <a:off x="0" y="467859"/>
            <a:ext cx="8676455" cy="1312912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400" b="1" dirty="0">
                <a:ln w="18415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400" b="1" dirty="0">
                <a:ln w="18415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エリシャが　あらかじめ　</a:t>
            </a:r>
            <a:endParaRPr lang="en-US" altLang="ja-JP" sz="5400" b="1" dirty="0">
              <a:ln w="18415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lang="ja-JP" altLang="en-US" sz="5400" b="1" dirty="0">
                <a:ln w="18415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もった　けいやく</a:t>
            </a:r>
            <a:endParaRPr lang="ko-KR" altLang="en-US" sz="4000" b="1" dirty="0">
              <a:ln w="18415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5076056" y="4869160"/>
            <a:ext cx="3312368" cy="1008112"/>
          </a:xfrm>
          <a:prstGeom prst="roundRect">
            <a:avLst/>
          </a:prstGeom>
          <a:solidFill>
            <a:srgbClr val="FF00FF"/>
          </a:solidFill>
          <a:ln>
            <a:solidFill>
              <a:srgbClr val="A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300" b="1" spc="-13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れいの　ふたつの</a:t>
            </a:r>
            <a:endParaRPr lang="en-US" altLang="ja-JP" sz="3300" b="1" spc="-130" dirty="0">
              <a:ln w="12700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ja-JP" altLang="en-US" sz="3300" b="1" spc="-13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わけまえ</a:t>
            </a:r>
            <a:endParaRPr lang="en-US" altLang="ko-KR" sz="3300" b="1" spc="-130" dirty="0">
              <a:ln w="12700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3779912" y="2953511"/>
            <a:ext cx="5186155" cy="1483601"/>
          </a:xfrm>
          <a:prstGeom prst="roundRect">
            <a:avLst/>
          </a:prstGeom>
          <a:solidFill>
            <a:srgbClr val="F600B6"/>
          </a:solidFill>
          <a:ln w="44450">
            <a:solidFill>
              <a:srgbClr val="A200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ja-JP" altLang="en-US" sz="3300" b="1" spc="-20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じぶんの　すべてを　</a:t>
            </a:r>
            <a:endParaRPr lang="en-US" altLang="ja-JP" sz="3300" b="1" spc="-200" dirty="0">
              <a:ln w="12700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ea"/>
            </a:endParaRPr>
          </a:p>
          <a:p>
            <a:pPr algn="ctr" fontAlgn="base"/>
            <a:r>
              <a:rPr lang="ja-JP" altLang="en-US" sz="3300" b="1" spc="-20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すてて　エリヤに　したがった</a:t>
            </a:r>
            <a:endParaRPr lang="en-US" altLang="ko-KR" sz="3300" b="1" spc="-200" dirty="0">
              <a:ln w="12700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3359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제목 1"/>
          <p:cNvSpPr txBox="1">
            <a:spLocks/>
          </p:cNvSpPr>
          <p:nvPr/>
        </p:nvSpPr>
        <p:spPr>
          <a:xfrm>
            <a:off x="4614" y="632907"/>
            <a:ext cx="8676455" cy="1312912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4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4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エリシャが　あらかじめ　</a:t>
            </a:r>
            <a:endParaRPr lang="en-US" altLang="ja-JP" sz="5400" b="1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lang="ja-JP" altLang="en-US" sz="54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もった　けいやく</a:t>
            </a:r>
            <a:endParaRPr lang="ko-KR" altLang="en-US" sz="4000" b="1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  <a:p>
            <a:pPr algn="l"/>
            <a:endParaRPr lang="ko-KR" altLang="en-US" sz="4000" b="1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115616" y="1920692"/>
            <a:ext cx="4464496" cy="623229"/>
          </a:xfrm>
          <a:prstGeom prst="roundRect">
            <a:avLst/>
          </a:prstGeom>
          <a:solidFill>
            <a:srgbClr val="FF00FF"/>
          </a:solidFill>
          <a:ln>
            <a:solidFill>
              <a:srgbClr val="A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ja-JP" altLang="en-US" sz="3300" b="1" spc="-13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ドタンのまち　うんどう</a:t>
            </a:r>
            <a:endParaRPr lang="en-US" altLang="ko-KR" sz="3300" b="1" spc="-130" dirty="0">
              <a:ln w="12700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2" descr="C:\Users\Administrator\Desktop\바탕화면\학원복음화\자료\RT7\RT5엘리사\엘리사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84077"/>
            <a:ext cx="5472608" cy="417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62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367277" y="2390785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みことば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エリシャが　</a:t>
            </a:r>
            <a:r>
              <a:rPr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</a:t>
            </a:r>
            <a:endParaRPr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もった　こと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　ついて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じっせん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みことばを　にぎって　わたしが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じっせん　すること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　ついて　フォーラムしよう　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ｰ　かみさまに　</a:t>
            </a:r>
            <a:r>
              <a:rPr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いのりぶん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　かこう！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180649" y="476672"/>
            <a:ext cx="8708891" cy="1039461"/>
          </a:xfrm>
          <a:prstGeom prst="round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+mn-ea"/>
              </a:rPr>
              <a:t>すてられた　ところは</a:t>
            </a:r>
            <a:r>
              <a:rPr lang="en-US" altLang="ko-KR" sz="3600" dirty="0">
                <a:latin typeface="+mn-ea"/>
              </a:rPr>
              <a:t>? </a:t>
            </a:r>
            <a:r>
              <a:rPr lang="en-US" altLang="ko-KR" sz="3300" dirty="0">
                <a:latin typeface="HY견고딕" panose="02030600000101010101" pitchFamily="18" charset="-127"/>
                <a:ea typeface="HY견고딕" panose="02030600000101010101" pitchFamily="18" charset="-127"/>
              </a:rPr>
              <a:t>(Covenant)</a:t>
            </a:r>
            <a:endParaRPr lang="ko-KR" altLang="en-US" sz="33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026" name="Picture 2" descr="C:\Users\Administrator\Desktop\바탕화면\학원복음화1\자료\KakaoTalk_20210508_1019113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5932" y="2312876"/>
            <a:ext cx="3072341" cy="2304256"/>
          </a:xfrm>
          <a:prstGeom prst="rect">
            <a:avLst/>
          </a:prstGeom>
          <a:noFill/>
          <a:scene3d>
            <a:camera prst="orthographicFront">
              <a:rot lat="0" lon="216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바탕화면\학원복음화1\자료\타로점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597" y="3465004"/>
            <a:ext cx="6031993" cy="339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83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바탕화면\학원복음화1\자료\학원복음화 50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000"/>
            <a:ext cx="9144000" cy="689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180649" y="476672"/>
            <a:ext cx="8708891" cy="1039461"/>
          </a:xfrm>
          <a:prstGeom prst="round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+mn-ea"/>
              </a:rPr>
              <a:t>とおくに　ある　こたえを　あじわおう</a:t>
            </a:r>
            <a:r>
              <a:rPr lang="en-US" altLang="ko-KR" sz="3600" dirty="0">
                <a:latin typeface="+mn-ea"/>
              </a:rPr>
              <a:t> </a:t>
            </a:r>
            <a:r>
              <a:rPr lang="en-US" altLang="ko-KR" sz="3300" dirty="0">
                <a:latin typeface="HY견고딕" panose="02030600000101010101" pitchFamily="18" charset="-127"/>
                <a:ea typeface="HY견고딕" panose="02030600000101010101" pitchFamily="18" charset="-127"/>
              </a:rPr>
              <a:t>(Vision)</a:t>
            </a:r>
            <a:endParaRPr lang="ko-KR" altLang="en-US" sz="33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1656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180649" y="476672"/>
            <a:ext cx="8708891" cy="1039461"/>
          </a:xfrm>
          <a:prstGeom prst="round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24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じかん　みことばを　にぎって　ゆめみよう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en-US" altLang="ko-KR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3300" dirty="0">
                <a:latin typeface="HY견고딕" panose="02030600000101010101" pitchFamily="18" charset="-127"/>
                <a:ea typeface="HY견고딕" panose="02030600000101010101" pitchFamily="18" charset="-127"/>
              </a:rPr>
              <a:t>(Dream)</a:t>
            </a:r>
            <a:endParaRPr lang="ko-KR" altLang="en-US" sz="33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098" name="Picture 2" descr="C:\Users\Administrator\Desktop\바탕화면\학원복음화1\자료\방향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81" y="1772816"/>
            <a:ext cx="7972425" cy="534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AB7037D-2CC1-4499-8E0A-17FEA4FFAA41}"/>
              </a:ext>
            </a:extLst>
          </p:cNvPr>
          <p:cNvSpPr txBox="1"/>
          <p:nvPr/>
        </p:nvSpPr>
        <p:spPr>
          <a:xfrm>
            <a:off x="4283968" y="2852936"/>
            <a:ext cx="1584176" cy="461665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C000"/>
                </a:solidFill>
              </a:rPr>
              <a:t>かみのくに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C1D9C90-D9BD-4FAA-95AF-CF6C27B0C552}"/>
              </a:ext>
            </a:extLst>
          </p:cNvPr>
          <p:cNvSpPr txBox="1"/>
          <p:nvPr/>
        </p:nvSpPr>
        <p:spPr>
          <a:xfrm>
            <a:off x="6588685" y="2860327"/>
            <a:ext cx="1198288" cy="461665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C000"/>
                </a:solidFill>
              </a:rPr>
              <a:t>かくしん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ED00D96-2F67-4504-8F96-ADE964E28784}"/>
              </a:ext>
            </a:extLst>
          </p:cNvPr>
          <p:cNvSpPr txBox="1"/>
          <p:nvPr/>
        </p:nvSpPr>
        <p:spPr>
          <a:xfrm>
            <a:off x="5652120" y="4212158"/>
            <a:ext cx="1198288" cy="461665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C000"/>
                </a:solidFill>
              </a:rPr>
              <a:t>やくそく</a:t>
            </a:r>
          </a:p>
        </p:txBody>
      </p:sp>
    </p:spTree>
    <p:extLst>
      <p:ext uri="{BB962C8B-B14F-4D97-AF65-F5344CB8AC3E}">
        <p14:creationId xmlns:p14="http://schemas.microsoft.com/office/powerpoint/2010/main" val="139704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바탕화면\학원복음화1\자료\학원복음화 49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52" y="-18150"/>
            <a:ext cx="9176852" cy="687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180649" y="476672"/>
            <a:ext cx="8708891" cy="1039461"/>
          </a:xfrm>
          <a:prstGeom prst="round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25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　かみさまの　ちからを　あじわおう</a:t>
            </a:r>
            <a:r>
              <a:rPr lang="en-US" altLang="ko-KR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</a:p>
          <a:p>
            <a:pPr algn="ctr"/>
            <a:r>
              <a:rPr lang="en-US" altLang="ko-KR" sz="3300" dirty="0">
                <a:latin typeface="HY견고딕" panose="02030600000101010101" pitchFamily="18" charset="-127"/>
                <a:ea typeface="HY견고딕" panose="02030600000101010101" pitchFamily="18" charset="-127"/>
              </a:rPr>
              <a:t>(Image)</a:t>
            </a:r>
            <a:endParaRPr lang="ko-KR" altLang="en-US" sz="33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6606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3347864" y="404664"/>
            <a:ext cx="5544616" cy="1728192"/>
          </a:xfrm>
          <a:prstGeom prst="round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えいえんという　さくひんが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でてきます</a:t>
            </a:r>
            <a:r>
              <a:rPr lang="en-US" altLang="ko-KR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</a:p>
          <a:p>
            <a:pPr algn="ctr"/>
            <a:r>
              <a:rPr lang="en-US" altLang="ko-KR" sz="3300" dirty="0">
                <a:latin typeface="HY견고딕" panose="02030600000101010101" pitchFamily="18" charset="-127"/>
                <a:ea typeface="HY견고딕" panose="02030600000101010101" pitchFamily="18" charset="-127"/>
              </a:rPr>
              <a:t>(Practice)</a:t>
            </a:r>
            <a:endParaRPr lang="ko-KR" altLang="en-US" sz="33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122" name="Picture 2" descr="C:\Users\Administrator\Desktop\바탕화면\학원복음화1\자료\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4390943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0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제목 1"/>
          <p:cNvSpPr txBox="1">
            <a:spLocks/>
          </p:cNvSpPr>
          <p:nvPr/>
        </p:nvSpPr>
        <p:spPr>
          <a:xfrm>
            <a:off x="251520" y="332656"/>
            <a:ext cx="8892480" cy="1008112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altLang="ko-KR" sz="3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400" b="1" spc="-12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5400" b="1" spc="-12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エリヤの　ものを　もった　</a:t>
            </a:r>
            <a:endParaRPr lang="en-US" altLang="ja-JP" sz="5400" b="1" spc="-120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>
              <a:lnSpc>
                <a:spcPct val="120000"/>
              </a:lnSpc>
            </a:pPr>
            <a:r>
              <a:rPr lang="ja-JP" altLang="en-US" sz="5400" b="1" spc="-12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エリシャ</a:t>
            </a:r>
            <a:endParaRPr lang="en-US" altLang="ko-KR" sz="5400" b="1" spc="-140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395536" y="1916832"/>
            <a:ext cx="5256584" cy="823955"/>
          </a:xfrm>
          <a:prstGeom prst="roundRect">
            <a:avLst/>
          </a:prstGeom>
          <a:solidFill>
            <a:srgbClr val="FFFF00"/>
          </a:solidFill>
          <a:ln w="444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3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エリヤの　でし　オバデヤ</a:t>
            </a:r>
            <a:endParaRPr lang="en-US" altLang="ko-KR" sz="3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Picture 1" descr="노예 포로 기도 렘넌트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42002"/>
            <a:ext cx="8640960" cy="391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737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971" y="0"/>
            <a:ext cx="9207971" cy="6890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" descr="pasted-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475" y="2576234"/>
            <a:ext cx="6235402" cy="150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156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3" descr="pasted-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295" y="4423740"/>
            <a:ext cx="8117402" cy="2057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4" descr="모세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527896"/>
            <a:ext cx="2354636" cy="3203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5" descr="선지자.ps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129845"/>
            <a:ext cx="1680628" cy="1762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6" descr="선지자2.ps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189" y="5161926"/>
            <a:ext cx="1417787" cy="159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7" descr="선지자.ps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76" y="4996413"/>
            <a:ext cx="1681150" cy="176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8" descr="선지자2.ps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330380"/>
            <a:ext cx="1417787" cy="159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제목 1"/>
          <p:cNvSpPr txBox="1">
            <a:spLocks/>
          </p:cNvSpPr>
          <p:nvPr/>
        </p:nvSpPr>
        <p:spPr>
          <a:xfrm>
            <a:off x="110482" y="845256"/>
            <a:ext cx="9111387" cy="720080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4800" b="1" spc="-12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4800" b="1" spc="-12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エリヤの　ものを　もった</a:t>
            </a:r>
            <a:endParaRPr lang="en-US" altLang="ja-JP" sz="4800" b="1" spc="-120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lang="ja-JP" altLang="en-US" sz="4800" b="1" spc="-12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エリシャ</a:t>
            </a:r>
            <a:endParaRPr lang="en-US" altLang="ko-KR" sz="4800" b="1" spc="-140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>
              <a:lnSpc>
                <a:spcPct val="120000"/>
              </a:lnSpc>
            </a:pPr>
            <a:endParaRPr lang="en-US" altLang="ko-KR" sz="4700" b="1" spc="-140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1522830" y="1616740"/>
            <a:ext cx="4536504" cy="823955"/>
          </a:xfrm>
          <a:prstGeom prst="roundRect">
            <a:avLst/>
          </a:prstGeom>
          <a:solidFill>
            <a:srgbClr val="FFFF00"/>
          </a:solidFill>
          <a:ln w="444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ja-JP" altLang="en-US" sz="3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カルメルさんに　たった　エリヤ</a:t>
            </a:r>
            <a:endParaRPr lang="en-US" altLang="ko-KR" sz="3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974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제목 1"/>
          <p:cNvSpPr txBox="1">
            <a:spLocks/>
          </p:cNvSpPr>
          <p:nvPr/>
        </p:nvSpPr>
        <p:spPr>
          <a:xfrm>
            <a:off x="125760" y="703613"/>
            <a:ext cx="8892480" cy="1008112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5400" b="1" i="0" u="none" strike="noStrike" kern="1200" cap="none" spc="-12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1. </a:t>
            </a:r>
            <a:r>
              <a:rPr kumimoji="0" lang="ja-JP" altLang="en-US" sz="5400" b="1" i="0" u="none" strike="noStrike" kern="1200" cap="none" spc="-12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エリシャが　あらかじめ</a:t>
            </a:r>
            <a:endParaRPr kumimoji="0" lang="en-US" altLang="ja-JP" sz="5400" b="1" i="0" u="none" strike="noStrike" kern="1200" cap="none" spc="-120" normalizeH="0" baseline="0" noProof="0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700" b="1" spc="-14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もった　こと</a:t>
            </a:r>
            <a:endParaRPr lang="en-US" altLang="ko-KR" sz="4700" b="1" spc="-140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380924" y="2360443"/>
            <a:ext cx="4628662" cy="823955"/>
          </a:xfrm>
          <a:prstGeom prst="roundRect">
            <a:avLst/>
          </a:prstGeom>
          <a:solidFill>
            <a:srgbClr val="FFFF00"/>
          </a:solidFill>
          <a:ln w="444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sz="3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ja-JP" altLang="en-US" sz="3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ホレブさんに　たった</a:t>
            </a:r>
            <a:endParaRPr lang="en-US" altLang="ja-JP" sz="3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3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エリヤ</a:t>
            </a:r>
            <a:endParaRPr lang="en-US" altLang="ko-KR" sz="3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375194" y="3354711"/>
            <a:ext cx="5420942" cy="136815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동녘B" pitchFamily="18" charset="-127"/>
                <a:ea typeface="HY동녘B" pitchFamily="18" charset="-127"/>
              </a:rPr>
              <a:t> </a:t>
            </a:r>
            <a:r>
              <a:rPr lang="ja-JP" altLang="en-US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よげんしゃとして　あぶらを</a:t>
            </a:r>
            <a:endParaRPr lang="en-US" altLang="ja-JP" sz="3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そそがれた　エリシャ</a:t>
            </a:r>
            <a:endParaRPr lang="ko-KR" altLang="en-US" sz="3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pic>
        <p:nvPicPr>
          <p:cNvPr id="8" name="Picture 1" descr="기도 엘리사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874440"/>
            <a:ext cx="3680761" cy="4995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04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33803</TotalTime>
  <Words>299</Words>
  <Application>Microsoft Office PowerPoint</Application>
  <PresentationFormat>画面に合わせる (4:3)</PresentationFormat>
  <Paragraphs>64</Paragraphs>
  <Slides>13</Slides>
  <Notes>12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22" baseType="lpstr">
      <vt:lpstr>HY견고딕</vt:lpstr>
      <vt:lpstr>HY헤드라인M</vt:lpstr>
      <vt:lpstr>HY강M</vt:lpstr>
      <vt:lpstr>HY동녘B</vt:lpstr>
      <vt:lpstr>HY울릉도B</vt:lpstr>
      <vt:lpstr>맑은 고딕</vt:lpstr>
      <vt:lpstr>ＭＳ Ｐゴシック</vt:lpstr>
      <vt:lpstr>Arial</vt:lpstr>
      <vt:lpstr>Office 테마</vt:lpstr>
      <vt:lpstr>エリシャが　 あらかじめ　もった　こと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sasaki ちかこ</cp:lastModifiedBy>
  <cp:revision>905</cp:revision>
  <dcterms:created xsi:type="dcterms:W3CDTF">2019-04-04T19:07:56Z</dcterms:created>
  <dcterms:modified xsi:type="dcterms:W3CDTF">2021-06-05T10:41:11Z</dcterms:modified>
</cp:coreProperties>
</file>