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  <p:sldMasterId id="2147483934" r:id="rId2"/>
  </p:sldMasterIdLst>
  <p:notesMasterIdLst>
    <p:notesMasterId r:id="rId13"/>
  </p:notesMasterIdLst>
  <p:sldIdLst>
    <p:sldId id="272" r:id="rId3"/>
    <p:sldId id="581" r:id="rId4"/>
    <p:sldId id="585" r:id="rId5"/>
    <p:sldId id="605" r:id="rId6"/>
    <p:sldId id="599" r:id="rId7"/>
    <p:sldId id="606" r:id="rId8"/>
    <p:sldId id="607" r:id="rId9"/>
    <p:sldId id="608" r:id="rId10"/>
    <p:sldId id="582" r:id="rId11"/>
    <p:sldId id="60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1826" initials="1" lastIdx="1" clrIdx="0">
    <p:extLst>
      <p:ext uri="{19B8F6BF-5375-455C-9EA6-DF929625EA0E}">
        <p15:presenceInfo xmlns:p15="http://schemas.microsoft.com/office/powerpoint/2012/main" userId="S::1826@keyexprress.club::7c16b410-f27d-4f28-a48e-19871afca9d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361AA"/>
    <a:srgbClr val="FF99FF"/>
    <a:srgbClr val="3DB5DB"/>
    <a:srgbClr val="2A84A1"/>
    <a:srgbClr val="E6E6E6"/>
    <a:srgbClr val="FF6699"/>
    <a:srgbClr val="006600"/>
    <a:srgbClr val="A200A2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44" autoAdjust="0"/>
    <p:restoredTop sz="95214" autoAdjust="0"/>
  </p:normalViewPr>
  <p:slideViewPr>
    <p:cSldViewPr>
      <p:cViewPr varScale="1">
        <p:scale>
          <a:sx n="64" d="100"/>
          <a:sy n="64" d="100"/>
        </p:scale>
        <p:origin x="66" y="9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53E538-B387-4CC6-87FD-024D15D86C4B}" type="datetimeFigureOut">
              <a:rPr lang="ko-KR" altLang="en-US" smtClean="0"/>
              <a:t>2021-06-11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CDE2F2-D0B9-4F36-9CAA-0EFF56D09E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6180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7065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이미지 출처 </a:t>
            </a:r>
            <a:r>
              <a:rPr lang="en-US" altLang="ko-KR" dirty="0"/>
              <a:t>: https://blog.naver.com/powerkyk/220164103745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5353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이미지 출처 </a:t>
            </a:r>
            <a:r>
              <a:rPr lang="en-US" altLang="ko-KR" dirty="0"/>
              <a:t>: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1560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0690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이미지출처 </a:t>
            </a:r>
            <a:r>
              <a:rPr lang="en-US" altLang="ko-KR" dirty="0"/>
              <a:t>: https://100.daum.net/encyclopedia/view/b04d1368a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0690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0690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2021-06-11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9778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2021-06-11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0936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2021-06-11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8908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069848"/>
            <a:ext cx="7470648" cy="1470025"/>
          </a:xfrm>
        </p:spPr>
        <p:txBody>
          <a:bodyPr>
            <a:noAutofit/>
          </a:bodyPr>
          <a:lstStyle>
            <a:lvl1pPr algn="r">
              <a:defRPr sz="48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2743200" y="384048"/>
            <a:ext cx="5943600" cy="612648"/>
          </a:xfrm>
        </p:spPr>
        <p:txBody>
          <a:bodyPr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2021-06-11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  <p:grpSp>
        <p:nvGrpSpPr>
          <p:cNvPr id="7" name="Group 21"/>
          <p:cNvGrpSpPr/>
          <p:nvPr/>
        </p:nvGrpSpPr>
        <p:grpSpPr bwMode="grayWhite">
          <a:xfrm rot="19693411">
            <a:off x="3335008" y="1909248"/>
            <a:ext cx="6021229" cy="4829684"/>
            <a:chOff x="1761807" y="615248"/>
            <a:chExt cx="6021229" cy="4829684"/>
          </a:xfrm>
        </p:grpSpPr>
        <p:grpSp>
          <p:nvGrpSpPr>
            <p:cNvPr id="8" name="Group 42"/>
            <p:cNvGrpSpPr/>
            <p:nvPr userDrawn="1"/>
          </p:nvGrpSpPr>
          <p:grpSpPr bwMode="grayWhite">
            <a:xfrm>
              <a:off x="1761807" y="1695712"/>
              <a:ext cx="6021229" cy="3068566"/>
              <a:chOff x="1522575" y="779540"/>
              <a:chExt cx="6021229" cy="3068566"/>
            </a:xfrm>
          </p:grpSpPr>
          <p:sp>
            <p:nvSpPr>
              <p:cNvPr id="22" name="Freeform 21"/>
              <p:cNvSpPr/>
              <p:nvPr userDrawn="1"/>
            </p:nvSpPr>
            <p:spPr bwMode="grayWhite">
              <a:xfrm>
                <a:off x="1531435" y="783084"/>
                <a:ext cx="6012369" cy="3065022"/>
              </a:xfrm>
              <a:custGeom>
                <a:avLst/>
                <a:gdLst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3" fmla="*/ 3009900 w 6019800"/>
                  <a:gd name="connsiteY3" fmla="*/ 3009900 h 6019800"/>
                  <a:gd name="connsiteX4" fmla="*/ 7435 w 6019800"/>
                  <a:gd name="connsiteY4" fmla="*/ 2798476 h 6019800"/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  <a:gd name="connsiteX3" fmla="*/ 0 w 6012369"/>
                  <a:gd name="connsiteY3" fmla="*/ 2853591 h 3065022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12369" h="3065022" stroke="0" extrusionOk="0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  <a:lnTo>
                      <a:pt x="0" y="2853591"/>
                    </a:lnTo>
                    <a:close/>
                  </a:path>
                  <a:path w="6012369" h="3065022" fill="none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9100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reeform 22"/>
              <p:cNvSpPr/>
              <p:nvPr userDrawn="1"/>
            </p:nvSpPr>
            <p:spPr bwMode="grayWhite">
              <a:xfrm>
                <a:off x="1522575" y="779540"/>
                <a:ext cx="6012369" cy="3065022"/>
              </a:xfrm>
              <a:custGeom>
                <a:avLst/>
                <a:gdLst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3" fmla="*/ 3009900 w 6019800"/>
                  <a:gd name="connsiteY3" fmla="*/ 3009900 h 6019800"/>
                  <a:gd name="connsiteX4" fmla="*/ 7435 w 6019800"/>
                  <a:gd name="connsiteY4" fmla="*/ 2798476 h 6019800"/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  <a:gd name="connsiteX3" fmla="*/ 0 w 6012369"/>
                  <a:gd name="connsiteY3" fmla="*/ 2853591 h 3065022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12369" h="3065022" stroke="0" extrusionOk="0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  <a:lnTo>
                      <a:pt x="0" y="2853591"/>
                    </a:lnTo>
                    <a:close/>
                  </a:path>
                  <a:path w="6012369" h="3065022" fill="none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</a:path>
                </a:pathLst>
              </a:custGeom>
              <a:ln w="25400">
                <a:gradFill flip="none" rotWithShape="1">
                  <a:gsLst>
                    <a:gs pos="84000">
                      <a:srgbClr val="F8F8F8">
                        <a:alpha val="0"/>
                      </a:srgbClr>
                    </a:gs>
                    <a:gs pos="41000">
                      <a:srgbClr val="F8F8F8">
                        <a:alpha val="44000"/>
                      </a:srgbClr>
                    </a:gs>
                    <a:gs pos="88000">
                      <a:srgbClr val="F8F8F8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9" name="Straight Connector 8"/>
            <p:cNvCxnSpPr/>
            <p:nvPr userDrawn="1"/>
          </p:nvCxnSpPr>
          <p:spPr bwMode="grayWhite">
            <a:xfrm rot="18120000" flipH="1">
              <a:off x="2718288" y="2106345"/>
              <a:ext cx="3999708" cy="2492654"/>
            </a:xfrm>
            <a:prstGeom prst="line">
              <a:avLst/>
            </a:prstGeom>
            <a:ln w="50800">
              <a:gradFill flip="none" rotWithShape="1">
                <a:gsLst>
                  <a:gs pos="10000">
                    <a:srgbClr val="FFFFFF">
                      <a:alpha val="0"/>
                    </a:srgbClr>
                  </a:gs>
                  <a:gs pos="50000">
                    <a:srgbClr val="F8F8F8">
                      <a:alpha val="60000"/>
                    </a:srgbClr>
                  </a:gs>
                  <a:gs pos="90000">
                    <a:srgbClr val="DDDDDD">
                      <a:alpha val="0"/>
                    </a:srgbClr>
                  </a:gs>
                </a:gsLst>
                <a:lin ang="2700000" scaled="1"/>
                <a:tileRect/>
              </a:gradFill>
              <a:miter lim="800000"/>
            </a:ln>
            <a:effectLst>
              <a:glow rad="63500">
                <a:srgbClr val="FFFFFF">
                  <a:alpha val="3922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38"/>
            <p:cNvGrpSpPr/>
            <p:nvPr userDrawn="1"/>
          </p:nvGrpSpPr>
          <p:grpSpPr bwMode="grayWhite">
            <a:xfrm>
              <a:off x="3730877" y="1536192"/>
              <a:ext cx="2721357" cy="3879656"/>
              <a:chOff x="3730877" y="1536192"/>
              <a:chExt cx="2721357" cy="3879656"/>
            </a:xfrm>
          </p:grpSpPr>
          <p:sp>
            <p:nvSpPr>
              <p:cNvPr id="20" name="Freeform 19"/>
              <p:cNvSpPr/>
              <p:nvPr userDrawn="1"/>
            </p:nvSpPr>
            <p:spPr bwMode="grayWhite">
              <a:xfrm>
                <a:off x="4388453" y="1629422"/>
                <a:ext cx="2059093" cy="3405426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7"/>
                  <a:gd name="connsiteY0" fmla="*/ 0 h 3196607"/>
                  <a:gd name="connsiteX1" fmla="*/ 2246083 w 2374787"/>
                  <a:gd name="connsiteY1" fmla="*/ 3196607 h 3196607"/>
                  <a:gd name="connsiteX2" fmla="*/ 0 w 2374787"/>
                  <a:gd name="connsiteY2" fmla="*/ 0 h 3196607"/>
                  <a:gd name="connsiteX0" fmla="*/ 0 w 2374787"/>
                  <a:gd name="connsiteY0" fmla="*/ 0 h 3196607"/>
                  <a:gd name="connsiteX1" fmla="*/ 2246083 w 2374787"/>
                  <a:gd name="connsiteY1" fmla="*/ 3196607 h 3196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7" h="3196607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7" h="3196607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52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Freeform 20"/>
              <p:cNvSpPr/>
              <p:nvPr userDrawn="1"/>
            </p:nvSpPr>
            <p:spPr bwMode="grayWhite">
              <a:xfrm>
                <a:off x="3730877" y="1536192"/>
                <a:ext cx="2721357" cy="3879656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1 w 3138588"/>
                  <a:gd name="connsiteY0" fmla="*/ 0 h 3682514"/>
                  <a:gd name="connsiteX1" fmla="*/ 2354144 w 3138588"/>
                  <a:gd name="connsiteY1" fmla="*/ 1134402 h 3682514"/>
                  <a:gd name="connsiteX2" fmla="*/ 2933782 w 3138588"/>
                  <a:gd name="connsiteY2" fmla="*/ 3682514 h 3682514"/>
                  <a:gd name="connsiteX3" fmla="*/ 1 w 3138588"/>
                  <a:gd name="connsiteY3" fmla="*/ 0 h 3682514"/>
                  <a:gd name="connsiteX0" fmla="*/ 1 w 3138588"/>
                  <a:gd name="connsiteY0" fmla="*/ 0 h 3682514"/>
                  <a:gd name="connsiteX1" fmla="*/ 2354144 w 3138588"/>
                  <a:gd name="connsiteY1" fmla="*/ 1134402 h 3682514"/>
                  <a:gd name="connsiteX2" fmla="*/ 2933782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1" y="0"/>
                    </a:moveTo>
                    <a:cubicBezTo>
                      <a:pt x="916499" y="1"/>
                      <a:pt x="1783065" y="417577"/>
                      <a:pt x="2354144" y="1134402"/>
                    </a:cubicBezTo>
                    <a:cubicBezTo>
                      <a:pt x="2925223" y="1851227"/>
                      <a:pt x="3138589" y="2789193"/>
                      <a:pt x="2933782" y="3682514"/>
                    </a:cubicBezTo>
                    <a:lnTo>
                      <a:pt x="1" y="0"/>
                    </a:lnTo>
                    <a:close/>
                  </a:path>
                  <a:path w="3138588" h="3682514" fill="none">
                    <a:moveTo>
                      <a:pt x="1" y="0"/>
                    </a:moveTo>
                    <a:cubicBezTo>
                      <a:pt x="916499" y="1"/>
                      <a:pt x="1783065" y="417577"/>
                      <a:pt x="2354144" y="1134402"/>
                    </a:cubicBezTo>
                    <a:cubicBezTo>
                      <a:pt x="2925223" y="1851227"/>
                      <a:pt x="3138589" y="2789193"/>
                      <a:pt x="2933782" y="3682514"/>
                    </a:cubicBezTo>
                  </a:path>
                </a:pathLst>
              </a:custGeom>
              <a:ln w="2540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55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39"/>
            <p:cNvGrpSpPr/>
            <p:nvPr userDrawn="1"/>
          </p:nvGrpSpPr>
          <p:grpSpPr bwMode="grayWhite">
            <a:xfrm>
              <a:off x="2756586" y="1619763"/>
              <a:ext cx="2892850" cy="3379627"/>
              <a:chOff x="2756587" y="1619763"/>
              <a:chExt cx="2892850" cy="3379627"/>
            </a:xfrm>
          </p:grpSpPr>
          <p:sp>
            <p:nvSpPr>
              <p:cNvPr id="18" name="Freeform 17"/>
              <p:cNvSpPr/>
              <p:nvPr userDrawn="1"/>
            </p:nvSpPr>
            <p:spPr bwMode="grayWhite">
              <a:xfrm flipH="1">
                <a:off x="2774785" y="1709909"/>
                <a:ext cx="2188853" cy="2933686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9"/>
                  <a:gd name="connsiteY0" fmla="*/ 0 h 3196608"/>
                  <a:gd name="connsiteX1" fmla="*/ 2246083 w 2374789"/>
                  <a:gd name="connsiteY1" fmla="*/ 3196607 h 3196608"/>
                  <a:gd name="connsiteX2" fmla="*/ 0 w 2374789"/>
                  <a:gd name="connsiteY2" fmla="*/ 0 h 3196608"/>
                  <a:gd name="connsiteX0" fmla="*/ 0 w 2374789"/>
                  <a:gd name="connsiteY0" fmla="*/ 0 h 3196608"/>
                  <a:gd name="connsiteX1" fmla="*/ 2246083 w 2374789"/>
                  <a:gd name="connsiteY1" fmla="*/ 3196607 h 319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9" h="3196608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9" h="3196608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Freeform 18"/>
              <p:cNvSpPr/>
              <p:nvPr userDrawn="1"/>
            </p:nvSpPr>
            <p:spPr bwMode="grayWhite">
              <a:xfrm flipH="1">
                <a:off x="2756587" y="1619763"/>
                <a:ext cx="2892850" cy="3379627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28575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3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37"/>
            <p:cNvGrpSpPr/>
            <p:nvPr userDrawn="1"/>
          </p:nvGrpSpPr>
          <p:grpSpPr bwMode="grayWhite">
            <a:xfrm>
              <a:off x="3126248" y="615248"/>
              <a:ext cx="3325881" cy="2834631"/>
              <a:chOff x="3126249" y="615248"/>
              <a:chExt cx="3325881" cy="2834631"/>
            </a:xfrm>
          </p:grpSpPr>
          <p:sp>
            <p:nvSpPr>
              <p:cNvPr id="16" name="Freeform 15"/>
              <p:cNvSpPr/>
              <p:nvPr userDrawn="1"/>
            </p:nvSpPr>
            <p:spPr bwMode="grayWhite">
              <a:xfrm rot="13693869" flipH="1">
                <a:off x="3845802" y="929727"/>
                <a:ext cx="2144802" cy="2887031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8"/>
                  <a:gd name="connsiteY0" fmla="*/ 0 h 3196606"/>
                  <a:gd name="connsiteX1" fmla="*/ 2246083 w 2374788"/>
                  <a:gd name="connsiteY1" fmla="*/ 3196607 h 3196606"/>
                  <a:gd name="connsiteX2" fmla="*/ 0 w 2374788"/>
                  <a:gd name="connsiteY2" fmla="*/ 0 h 3196606"/>
                  <a:gd name="connsiteX0" fmla="*/ 0 w 2374788"/>
                  <a:gd name="connsiteY0" fmla="*/ 0 h 3196606"/>
                  <a:gd name="connsiteX1" fmla="*/ 2246083 w 2374788"/>
                  <a:gd name="connsiteY1" fmla="*/ 3196607 h 3196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8" h="3196606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8" h="3196606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65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Freeform 16"/>
              <p:cNvSpPr/>
              <p:nvPr userDrawn="1"/>
            </p:nvSpPr>
            <p:spPr bwMode="grayWhite">
              <a:xfrm rot="13693869" flipH="1">
                <a:off x="3371874" y="369623"/>
                <a:ext cx="2834631" cy="3325881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2540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6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36"/>
            <p:cNvGrpSpPr/>
            <p:nvPr userDrawn="1"/>
          </p:nvGrpSpPr>
          <p:grpSpPr bwMode="grayWhite">
            <a:xfrm>
              <a:off x="2490231" y="1369960"/>
              <a:ext cx="4781177" cy="4074972"/>
              <a:chOff x="2490231" y="1369960"/>
              <a:chExt cx="4781177" cy="4074972"/>
            </a:xfrm>
          </p:grpSpPr>
          <p:sp>
            <p:nvSpPr>
              <p:cNvPr id="14" name="Freeform 13"/>
              <p:cNvSpPr/>
              <p:nvPr userDrawn="1"/>
            </p:nvSpPr>
            <p:spPr bwMode="grayWhite">
              <a:xfrm rot="13693869" flipH="1">
                <a:off x="3524638" y="1822044"/>
                <a:ext cx="3083296" cy="4150302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8"/>
                  <a:gd name="connsiteY0" fmla="*/ 0 h 3196607"/>
                  <a:gd name="connsiteX1" fmla="*/ 2246083 w 2374788"/>
                  <a:gd name="connsiteY1" fmla="*/ 3196607 h 3196607"/>
                  <a:gd name="connsiteX2" fmla="*/ 0 w 2374788"/>
                  <a:gd name="connsiteY2" fmla="*/ 0 h 3196607"/>
                  <a:gd name="connsiteX0" fmla="*/ 0 w 2374788"/>
                  <a:gd name="connsiteY0" fmla="*/ 0 h 3196607"/>
                  <a:gd name="connsiteX1" fmla="*/ 2246083 w 2374788"/>
                  <a:gd name="connsiteY1" fmla="*/ 3196607 h 3196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8" h="3196607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8" h="3196607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Freeform 14"/>
              <p:cNvSpPr/>
              <p:nvPr userDrawn="1"/>
            </p:nvSpPr>
            <p:spPr bwMode="grayWhite">
              <a:xfrm rot="13693869" flipH="1">
                <a:off x="2843334" y="1016857"/>
                <a:ext cx="4074972" cy="4781177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3175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35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4" name="Picture 230" descr="st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gray">
          <a:xfrm>
            <a:off x="4648200" y="4419600"/>
            <a:ext cx="895350" cy="91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43481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8720"/>
            <a:ext cx="8229600" cy="498348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2021-06-11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9100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232" y="2286000"/>
            <a:ext cx="7772400" cy="1362075"/>
          </a:xfrm>
        </p:spPr>
        <p:txBody>
          <a:bodyPr anchor="t">
            <a:noAutofit/>
          </a:bodyPr>
          <a:lstStyle>
            <a:lvl1pPr algn="ctr">
              <a:defRPr sz="4800" b="1" cap="all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353312"/>
            <a:ext cx="7772400" cy="905256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2021-06-11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  <p:grpSp>
        <p:nvGrpSpPr>
          <p:cNvPr id="7" name="Group 21"/>
          <p:cNvGrpSpPr/>
          <p:nvPr/>
        </p:nvGrpSpPr>
        <p:grpSpPr bwMode="grayWhite">
          <a:xfrm rot="19693411">
            <a:off x="3335008" y="1909248"/>
            <a:ext cx="6021229" cy="4829684"/>
            <a:chOff x="1761807" y="615248"/>
            <a:chExt cx="6021229" cy="4829684"/>
          </a:xfrm>
        </p:grpSpPr>
        <p:grpSp>
          <p:nvGrpSpPr>
            <p:cNvPr id="8" name="Group 42"/>
            <p:cNvGrpSpPr/>
            <p:nvPr userDrawn="1"/>
          </p:nvGrpSpPr>
          <p:grpSpPr bwMode="grayWhite">
            <a:xfrm>
              <a:off x="1761807" y="1695712"/>
              <a:ext cx="6021229" cy="3068566"/>
              <a:chOff x="1522575" y="779540"/>
              <a:chExt cx="6021229" cy="3068566"/>
            </a:xfrm>
          </p:grpSpPr>
          <p:sp>
            <p:nvSpPr>
              <p:cNvPr id="22" name="Freeform 21"/>
              <p:cNvSpPr/>
              <p:nvPr userDrawn="1"/>
            </p:nvSpPr>
            <p:spPr bwMode="grayWhite">
              <a:xfrm>
                <a:off x="1531435" y="783084"/>
                <a:ext cx="6012369" cy="3065022"/>
              </a:xfrm>
              <a:custGeom>
                <a:avLst/>
                <a:gdLst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3" fmla="*/ 3009900 w 6019800"/>
                  <a:gd name="connsiteY3" fmla="*/ 3009900 h 6019800"/>
                  <a:gd name="connsiteX4" fmla="*/ 7435 w 6019800"/>
                  <a:gd name="connsiteY4" fmla="*/ 2798476 h 6019800"/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  <a:gd name="connsiteX3" fmla="*/ 0 w 6012369"/>
                  <a:gd name="connsiteY3" fmla="*/ 2853591 h 3065022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12369" h="3065022" stroke="0" extrusionOk="0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  <a:lnTo>
                      <a:pt x="0" y="2853591"/>
                    </a:lnTo>
                    <a:close/>
                  </a:path>
                  <a:path w="6012369" h="3065022" fill="none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9100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reeform 22"/>
              <p:cNvSpPr/>
              <p:nvPr userDrawn="1"/>
            </p:nvSpPr>
            <p:spPr bwMode="grayWhite">
              <a:xfrm>
                <a:off x="1522575" y="779540"/>
                <a:ext cx="6012369" cy="3065022"/>
              </a:xfrm>
              <a:custGeom>
                <a:avLst/>
                <a:gdLst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3" fmla="*/ 3009900 w 6019800"/>
                  <a:gd name="connsiteY3" fmla="*/ 3009900 h 6019800"/>
                  <a:gd name="connsiteX4" fmla="*/ 7435 w 6019800"/>
                  <a:gd name="connsiteY4" fmla="*/ 2798476 h 6019800"/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  <a:gd name="connsiteX3" fmla="*/ 0 w 6012369"/>
                  <a:gd name="connsiteY3" fmla="*/ 2853591 h 3065022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12369" h="3065022" stroke="0" extrusionOk="0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  <a:lnTo>
                      <a:pt x="0" y="2853591"/>
                    </a:lnTo>
                    <a:close/>
                  </a:path>
                  <a:path w="6012369" h="3065022" fill="none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</a:path>
                </a:pathLst>
              </a:custGeom>
              <a:ln w="25400">
                <a:gradFill flip="none" rotWithShape="1">
                  <a:gsLst>
                    <a:gs pos="84000">
                      <a:srgbClr val="F8F8F8">
                        <a:alpha val="0"/>
                      </a:srgbClr>
                    </a:gs>
                    <a:gs pos="41000">
                      <a:srgbClr val="F8F8F8">
                        <a:alpha val="44000"/>
                      </a:srgbClr>
                    </a:gs>
                    <a:gs pos="88000">
                      <a:srgbClr val="F8F8F8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9" name="Straight Connector 8"/>
            <p:cNvCxnSpPr/>
            <p:nvPr userDrawn="1"/>
          </p:nvCxnSpPr>
          <p:spPr bwMode="grayWhite">
            <a:xfrm rot="18120000" flipH="1">
              <a:off x="2718288" y="2106345"/>
              <a:ext cx="3999708" cy="2492654"/>
            </a:xfrm>
            <a:prstGeom prst="line">
              <a:avLst/>
            </a:prstGeom>
            <a:ln w="50800">
              <a:gradFill flip="none" rotWithShape="1">
                <a:gsLst>
                  <a:gs pos="10000">
                    <a:srgbClr val="FFFFFF">
                      <a:alpha val="0"/>
                    </a:srgbClr>
                  </a:gs>
                  <a:gs pos="50000">
                    <a:srgbClr val="F8F8F8">
                      <a:alpha val="60000"/>
                    </a:srgbClr>
                  </a:gs>
                  <a:gs pos="90000">
                    <a:srgbClr val="DDDDDD">
                      <a:alpha val="0"/>
                    </a:srgbClr>
                  </a:gs>
                </a:gsLst>
                <a:lin ang="2700000" scaled="1"/>
                <a:tileRect/>
              </a:gradFill>
              <a:miter lim="800000"/>
            </a:ln>
            <a:effectLst>
              <a:glow rad="63500">
                <a:srgbClr val="FFFFFF">
                  <a:alpha val="3922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38"/>
            <p:cNvGrpSpPr/>
            <p:nvPr userDrawn="1"/>
          </p:nvGrpSpPr>
          <p:grpSpPr bwMode="grayWhite">
            <a:xfrm>
              <a:off x="3730877" y="1536192"/>
              <a:ext cx="2721357" cy="3879656"/>
              <a:chOff x="3730877" y="1536192"/>
              <a:chExt cx="2721357" cy="3879656"/>
            </a:xfrm>
          </p:grpSpPr>
          <p:sp>
            <p:nvSpPr>
              <p:cNvPr id="20" name="Freeform 19"/>
              <p:cNvSpPr/>
              <p:nvPr userDrawn="1"/>
            </p:nvSpPr>
            <p:spPr bwMode="grayWhite">
              <a:xfrm>
                <a:off x="4388453" y="1629422"/>
                <a:ext cx="2059093" cy="3405426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7"/>
                  <a:gd name="connsiteY0" fmla="*/ 0 h 3196607"/>
                  <a:gd name="connsiteX1" fmla="*/ 2246083 w 2374787"/>
                  <a:gd name="connsiteY1" fmla="*/ 3196607 h 3196607"/>
                  <a:gd name="connsiteX2" fmla="*/ 0 w 2374787"/>
                  <a:gd name="connsiteY2" fmla="*/ 0 h 3196607"/>
                  <a:gd name="connsiteX0" fmla="*/ 0 w 2374787"/>
                  <a:gd name="connsiteY0" fmla="*/ 0 h 3196607"/>
                  <a:gd name="connsiteX1" fmla="*/ 2246083 w 2374787"/>
                  <a:gd name="connsiteY1" fmla="*/ 3196607 h 3196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7" h="3196607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7" h="3196607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52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Freeform 20"/>
              <p:cNvSpPr/>
              <p:nvPr userDrawn="1"/>
            </p:nvSpPr>
            <p:spPr bwMode="grayWhite">
              <a:xfrm>
                <a:off x="3730877" y="1536192"/>
                <a:ext cx="2721357" cy="3879656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1 w 3138588"/>
                  <a:gd name="connsiteY0" fmla="*/ 0 h 3682514"/>
                  <a:gd name="connsiteX1" fmla="*/ 2354144 w 3138588"/>
                  <a:gd name="connsiteY1" fmla="*/ 1134402 h 3682514"/>
                  <a:gd name="connsiteX2" fmla="*/ 2933782 w 3138588"/>
                  <a:gd name="connsiteY2" fmla="*/ 3682514 h 3682514"/>
                  <a:gd name="connsiteX3" fmla="*/ 1 w 3138588"/>
                  <a:gd name="connsiteY3" fmla="*/ 0 h 3682514"/>
                  <a:gd name="connsiteX0" fmla="*/ 1 w 3138588"/>
                  <a:gd name="connsiteY0" fmla="*/ 0 h 3682514"/>
                  <a:gd name="connsiteX1" fmla="*/ 2354144 w 3138588"/>
                  <a:gd name="connsiteY1" fmla="*/ 1134402 h 3682514"/>
                  <a:gd name="connsiteX2" fmla="*/ 2933782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1" y="0"/>
                    </a:moveTo>
                    <a:cubicBezTo>
                      <a:pt x="916499" y="1"/>
                      <a:pt x="1783065" y="417577"/>
                      <a:pt x="2354144" y="1134402"/>
                    </a:cubicBezTo>
                    <a:cubicBezTo>
                      <a:pt x="2925223" y="1851227"/>
                      <a:pt x="3138589" y="2789193"/>
                      <a:pt x="2933782" y="3682514"/>
                    </a:cubicBezTo>
                    <a:lnTo>
                      <a:pt x="1" y="0"/>
                    </a:lnTo>
                    <a:close/>
                  </a:path>
                  <a:path w="3138588" h="3682514" fill="none">
                    <a:moveTo>
                      <a:pt x="1" y="0"/>
                    </a:moveTo>
                    <a:cubicBezTo>
                      <a:pt x="916499" y="1"/>
                      <a:pt x="1783065" y="417577"/>
                      <a:pt x="2354144" y="1134402"/>
                    </a:cubicBezTo>
                    <a:cubicBezTo>
                      <a:pt x="2925223" y="1851227"/>
                      <a:pt x="3138589" y="2789193"/>
                      <a:pt x="2933782" y="3682514"/>
                    </a:cubicBezTo>
                  </a:path>
                </a:pathLst>
              </a:custGeom>
              <a:ln w="2540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55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39"/>
            <p:cNvGrpSpPr/>
            <p:nvPr userDrawn="1"/>
          </p:nvGrpSpPr>
          <p:grpSpPr bwMode="grayWhite">
            <a:xfrm>
              <a:off x="2756586" y="1619763"/>
              <a:ext cx="2892850" cy="3379627"/>
              <a:chOff x="2756587" y="1619763"/>
              <a:chExt cx="2892850" cy="3379627"/>
            </a:xfrm>
          </p:grpSpPr>
          <p:sp>
            <p:nvSpPr>
              <p:cNvPr id="18" name="Freeform 17"/>
              <p:cNvSpPr/>
              <p:nvPr userDrawn="1"/>
            </p:nvSpPr>
            <p:spPr bwMode="grayWhite">
              <a:xfrm flipH="1">
                <a:off x="2774785" y="1709909"/>
                <a:ext cx="2188853" cy="2933686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9"/>
                  <a:gd name="connsiteY0" fmla="*/ 0 h 3196608"/>
                  <a:gd name="connsiteX1" fmla="*/ 2246083 w 2374789"/>
                  <a:gd name="connsiteY1" fmla="*/ 3196607 h 3196608"/>
                  <a:gd name="connsiteX2" fmla="*/ 0 w 2374789"/>
                  <a:gd name="connsiteY2" fmla="*/ 0 h 3196608"/>
                  <a:gd name="connsiteX0" fmla="*/ 0 w 2374789"/>
                  <a:gd name="connsiteY0" fmla="*/ 0 h 3196608"/>
                  <a:gd name="connsiteX1" fmla="*/ 2246083 w 2374789"/>
                  <a:gd name="connsiteY1" fmla="*/ 3196607 h 319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9" h="3196608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9" h="3196608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Freeform 18"/>
              <p:cNvSpPr/>
              <p:nvPr userDrawn="1"/>
            </p:nvSpPr>
            <p:spPr bwMode="grayWhite">
              <a:xfrm flipH="1">
                <a:off x="2756587" y="1619763"/>
                <a:ext cx="2892850" cy="3379627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28575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3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37"/>
            <p:cNvGrpSpPr/>
            <p:nvPr userDrawn="1"/>
          </p:nvGrpSpPr>
          <p:grpSpPr bwMode="grayWhite">
            <a:xfrm>
              <a:off x="3126248" y="615248"/>
              <a:ext cx="3325881" cy="2834631"/>
              <a:chOff x="3126249" y="615248"/>
              <a:chExt cx="3325881" cy="2834631"/>
            </a:xfrm>
          </p:grpSpPr>
          <p:sp>
            <p:nvSpPr>
              <p:cNvPr id="16" name="Freeform 15"/>
              <p:cNvSpPr/>
              <p:nvPr userDrawn="1"/>
            </p:nvSpPr>
            <p:spPr bwMode="grayWhite">
              <a:xfrm rot="13693869" flipH="1">
                <a:off x="3845802" y="929727"/>
                <a:ext cx="2144802" cy="2887031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8"/>
                  <a:gd name="connsiteY0" fmla="*/ 0 h 3196606"/>
                  <a:gd name="connsiteX1" fmla="*/ 2246083 w 2374788"/>
                  <a:gd name="connsiteY1" fmla="*/ 3196607 h 3196606"/>
                  <a:gd name="connsiteX2" fmla="*/ 0 w 2374788"/>
                  <a:gd name="connsiteY2" fmla="*/ 0 h 3196606"/>
                  <a:gd name="connsiteX0" fmla="*/ 0 w 2374788"/>
                  <a:gd name="connsiteY0" fmla="*/ 0 h 3196606"/>
                  <a:gd name="connsiteX1" fmla="*/ 2246083 w 2374788"/>
                  <a:gd name="connsiteY1" fmla="*/ 3196607 h 3196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8" h="3196606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8" h="3196606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65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Freeform 16"/>
              <p:cNvSpPr/>
              <p:nvPr userDrawn="1"/>
            </p:nvSpPr>
            <p:spPr bwMode="grayWhite">
              <a:xfrm rot="13693869" flipH="1">
                <a:off x="3371874" y="369623"/>
                <a:ext cx="2834631" cy="3325881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2540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6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36"/>
            <p:cNvGrpSpPr/>
            <p:nvPr userDrawn="1"/>
          </p:nvGrpSpPr>
          <p:grpSpPr bwMode="grayWhite">
            <a:xfrm>
              <a:off x="2490231" y="1369960"/>
              <a:ext cx="4781177" cy="4074972"/>
              <a:chOff x="2490231" y="1369960"/>
              <a:chExt cx="4781177" cy="4074972"/>
            </a:xfrm>
          </p:grpSpPr>
          <p:sp>
            <p:nvSpPr>
              <p:cNvPr id="14" name="Freeform 13"/>
              <p:cNvSpPr/>
              <p:nvPr userDrawn="1"/>
            </p:nvSpPr>
            <p:spPr bwMode="grayWhite">
              <a:xfrm rot="13693869" flipH="1">
                <a:off x="3524638" y="1822044"/>
                <a:ext cx="3083296" cy="4150302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8"/>
                  <a:gd name="connsiteY0" fmla="*/ 0 h 3196607"/>
                  <a:gd name="connsiteX1" fmla="*/ 2246083 w 2374788"/>
                  <a:gd name="connsiteY1" fmla="*/ 3196607 h 3196607"/>
                  <a:gd name="connsiteX2" fmla="*/ 0 w 2374788"/>
                  <a:gd name="connsiteY2" fmla="*/ 0 h 3196607"/>
                  <a:gd name="connsiteX0" fmla="*/ 0 w 2374788"/>
                  <a:gd name="connsiteY0" fmla="*/ 0 h 3196607"/>
                  <a:gd name="connsiteX1" fmla="*/ 2246083 w 2374788"/>
                  <a:gd name="connsiteY1" fmla="*/ 3196607 h 3196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8" h="3196607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8" h="3196607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Freeform 14"/>
              <p:cNvSpPr/>
              <p:nvPr userDrawn="1"/>
            </p:nvSpPr>
            <p:spPr bwMode="grayWhite">
              <a:xfrm rot="13693869" flipH="1">
                <a:off x="2843334" y="1016857"/>
                <a:ext cx="4074972" cy="4781177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3175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35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4" name="Picture 230" descr="st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gray">
          <a:xfrm>
            <a:off x="4648200" y="4419600"/>
            <a:ext cx="895350" cy="91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2461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4632" y="1289304"/>
            <a:ext cx="4038600" cy="46725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1728" y="1289304"/>
            <a:ext cx="4038600" cy="46725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2021-06-11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20163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57200" y="1353312"/>
            <a:ext cx="4041648" cy="639762"/>
          </a:xfrm>
          <a:solidFill>
            <a:srgbClr val="FFFFFF">
              <a:alpha val="25098"/>
            </a:srgbClr>
          </a:solidFill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93976"/>
            <a:ext cx="4040188" cy="40325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4645025" y="1353312"/>
            <a:ext cx="4041648" cy="639762"/>
          </a:xfrm>
          <a:solidFill>
            <a:srgbClr val="FFFFFF">
              <a:alpha val="25098"/>
            </a:srgbClr>
          </a:solidFill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93976"/>
            <a:ext cx="4041775" cy="40325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2021-06-11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06331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2021-06-11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01173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2021-06-11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03195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6152" y="0"/>
            <a:ext cx="7470648" cy="987552"/>
          </a:xfrm>
        </p:spPr>
        <p:txBody>
          <a:bodyPr anchor="b">
            <a:normAutofit/>
          </a:bodyPr>
          <a:lstStyle>
            <a:lvl1pPr algn="l">
              <a:defRPr sz="4000" b="1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1016" y="1371600"/>
            <a:ext cx="4672584" cy="48554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6025896" y="1371600"/>
            <a:ext cx="2633472" cy="4873752"/>
          </a:xfrm>
          <a:gradFill>
            <a:gsLst>
              <a:gs pos="0">
                <a:schemeClr val="bg1">
                  <a:lumMod val="95000"/>
                  <a:alpha val="34000"/>
                </a:schemeClr>
              </a:gs>
              <a:gs pos="60000">
                <a:schemeClr val="tx2">
                  <a:lumMod val="20000"/>
                  <a:lumOff val="80000"/>
                  <a:alpha val="0"/>
                </a:schemeClr>
              </a:gs>
            </a:gsLst>
            <a:lin ang="5400000" scaled="1"/>
          </a:gradFill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2021-06-11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33668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2021-06-11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57057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02920" y="4855464"/>
            <a:ext cx="3218688" cy="777240"/>
          </a:xfrm>
          <a:solidFill>
            <a:schemeClr val="bg2">
              <a:lumMod val="50000"/>
            </a:schemeClr>
          </a:solidFill>
        </p:spPr>
        <p:txBody>
          <a:bodyPr anchor="ctr"/>
          <a:lstStyle>
            <a:lvl1pPr algn="ctr">
              <a:defRPr sz="2000" b="1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3867912" y="1216152"/>
            <a:ext cx="4626864" cy="4398264"/>
          </a:xfrm>
          <a:solidFill>
            <a:srgbClr val="EAEAEA"/>
          </a:solidFill>
          <a:effectLst>
            <a:outerShdw blurRad="254000" dist="101600" dir="2700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0" y="1216152"/>
            <a:ext cx="3218688" cy="3575304"/>
          </a:xfrm>
        </p:spPr>
        <p:txBody>
          <a:bodyPr anchor="b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2021-06-11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56669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"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2021-06-11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76380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black">
          <a:xfrm>
            <a:off x="7068312" y="356616"/>
            <a:ext cx="1618488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56616"/>
            <a:ext cx="6400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2021-06-11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9651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2021-06-11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4916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2021-06-11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8680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2021-06-11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623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2021-06-11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97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2021-06-11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3147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2021-06-11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051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2021-06-11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5315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92AD451-2019-4A62-B950-CCB851E13339}" type="datetimeFigureOut">
              <a:rPr lang="ko-KR" altLang="en-US" smtClean="0"/>
              <a:t>2021-06-11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4544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White">
          <a:xfrm>
            <a:off x="0" y="0"/>
            <a:ext cx="9144000" cy="6858000"/>
          </a:xfrm>
          <a:prstGeom prst="rect">
            <a:avLst/>
          </a:prstGeom>
          <a:gradFill>
            <a:gsLst>
              <a:gs pos="6000">
                <a:schemeClr val="bg2">
                  <a:lumMod val="50000"/>
                  <a:alpha val="83000"/>
                </a:schemeClr>
              </a:gs>
              <a:gs pos="26000">
                <a:schemeClr val="bg2">
                  <a:lumMod val="50000"/>
                  <a:alpha val="63000"/>
                </a:schemeClr>
              </a:gs>
              <a:gs pos="50000">
                <a:schemeClr val="bg2">
                  <a:lumMod val="50000"/>
                  <a:alpha val="27000"/>
                </a:schemeClr>
              </a:gs>
              <a:gs pos="100000">
                <a:schemeClr val="bg2">
                  <a:lumMod val="50000"/>
                  <a:alpha val="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black">
          <a:xfrm>
            <a:off x="0" y="0"/>
            <a:ext cx="1216152" cy="987552"/>
          </a:xfrm>
          <a:prstGeom prst="rect">
            <a:avLst/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white">
          <a:xfrm>
            <a:off x="76200" y="1066800"/>
            <a:ext cx="2590800" cy="1219200"/>
          </a:xfrm>
          <a:prstGeom prst="rect">
            <a:avLst/>
          </a:prstGeom>
          <a:blipFill dpi="0" rotWithShape="1">
            <a:blip r:embed="rId13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36" descr="star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gray">
          <a:xfrm rot="-1315059">
            <a:off x="8659903" y="5872449"/>
            <a:ext cx="542925" cy="555625"/>
          </a:xfrm>
          <a:prstGeom prst="rect">
            <a:avLst/>
          </a:prstGeom>
          <a:noFill/>
        </p:spPr>
      </p:pic>
      <p:pic>
        <p:nvPicPr>
          <p:cNvPr id="11" name="Picture 139" descr="star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gray">
          <a:xfrm rot="-1315059" flipH="1" flipV="1">
            <a:off x="152400" y="4724400"/>
            <a:ext cx="425450" cy="434975"/>
          </a:xfrm>
          <a:prstGeom prst="rect">
            <a:avLst/>
          </a:prstGeom>
          <a:noFill/>
        </p:spPr>
      </p:pic>
      <p:pic>
        <p:nvPicPr>
          <p:cNvPr id="12" name="Picture 99" descr="star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gray">
          <a:xfrm rot="-1315059">
            <a:off x="533400" y="152400"/>
            <a:ext cx="692150" cy="708025"/>
          </a:xfrm>
          <a:prstGeom prst="rect">
            <a:avLst/>
          </a:prstGeom>
          <a:noFill/>
        </p:spPr>
      </p:pic>
      <p:cxnSp>
        <p:nvCxnSpPr>
          <p:cNvPr id="13" name="Straight Connector 12"/>
          <p:cNvCxnSpPr/>
          <p:nvPr/>
        </p:nvCxnSpPr>
        <p:spPr bwMode="white">
          <a:xfrm>
            <a:off x="1216946" y="0"/>
            <a:ext cx="0" cy="6858000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 bwMode="ltGray">
          <a:xfrm>
            <a:off x="8714232" y="0"/>
            <a:ext cx="0" cy="6858000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ltGray">
          <a:xfrm>
            <a:off x="2670048" y="0"/>
            <a:ext cx="0" cy="6858000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grayWhite">
          <a:xfrm>
            <a:off x="0" y="990600"/>
            <a:ext cx="9144000" cy="1588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 bwMode="grayWhite">
          <a:xfrm>
            <a:off x="5788152" y="1069848"/>
            <a:ext cx="3355848" cy="1588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01"/>
          <p:cNvGrpSpPr>
            <a:grpSpLocks/>
          </p:cNvGrpSpPr>
          <p:nvPr/>
        </p:nvGrpSpPr>
        <p:grpSpPr bwMode="ltGray">
          <a:xfrm>
            <a:off x="-61512" y="-103188"/>
            <a:ext cx="4100112" cy="4217988"/>
            <a:chOff x="-80" y="-65"/>
            <a:chExt cx="2624" cy="2631"/>
          </a:xfrm>
          <a:solidFill>
            <a:schemeClr val="bg2">
              <a:lumMod val="20000"/>
              <a:lumOff val="80000"/>
              <a:alpha val="10196"/>
            </a:schemeClr>
          </a:solidFill>
        </p:grpSpPr>
        <p:sp>
          <p:nvSpPr>
            <p:cNvPr id="19" name="Freeform 102"/>
            <p:cNvSpPr>
              <a:spLocks/>
            </p:cNvSpPr>
            <p:nvPr/>
          </p:nvSpPr>
          <p:spPr bwMode="ltGray">
            <a:xfrm>
              <a:off x="1703" y="0"/>
              <a:ext cx="73" cy="34"/>
            </a:xfrm>
            <a:custGeom>
              <a:avLst/>
              <a:gdLst>
                <a:gd name="connsiteX0" fmla="*/ 674 w 711"/>
                <a:gd name="connsiteY0" fmla="*/ 0 h 451"/>
                <a:gd name="connsiteX1" fmla="*/ 711 w 711"/>
                <a:gd name="connsiteY1" fmla="*/ 67 h 451"/>
                <a:gd name="connsiteX2" fmla="*/ 132 w 711"/>
                <a:gd name="connsiteY2" fmla="*/ 401 h 451"/>
                <a:gd name="connsiteX3" fmla="*/ 112 w 711"/>
                <a:gd name="connsiteY3" fmla="*/ 367 h 451"/>
                <a:gd name="connsiteX4" fmla="*/ 94 w 711"/>
                <a:gd name="connsiteY4" fmla="*/ 335 h 451"/>
                <a:gd name="connsiteX5" fmla="*/ 674 w 711"/>
                <a:gd name="connsiteY5" fmla="*/ 0 h 451"/>
                <a:gd name="connsiteX0" fmla="*/ 674 w 711"/>
                <a:gd name="connsiteY0" fmla="*/ 0 h 451"/>
                <a:gd name="connsiteX1" fmla="*/ 711 w 711"/>
                <a:gd name="connsiteY1" fmla="*/ 67 h 451"/>
                <a:gd name="connsiteX2" fmla="*/ 185 w 711"/>
                <a:gd name="connsiteY2" fmla="*/ 369 h 451"/>
                <a:gd name="connsiteX3" fmla="*/ 132 w 711"/>
                <a:gd name="connsiteY3" fmla="*/ 401 h 451"/>
                <a:gd name="connsiteX4" fmla="*/ 112 w 711"/>
                <a:gd name="connsiteY4" fmla="*/ 367 h 451"/>
                <a:gd name="connsiteX5" fmla="*/ 94 w 711"/>
                <a:gd name="connsiteY5" fmla="*/ 335 h 451"/>
                <a:gd name="connsiteX6" fmla="*/ 674 w 711"/>
                <a:gd name="connsiteY6" fmla="*/ 0 h 451"/>
                <a:gd name="connsiteX0" fmla="*/ 674 w 711"/>
                <a:gd name="connsiteY0" fmla="*/ 0 h 401"/>
                <a:gd name="connsiteX1" fmla="*/ 711 w 711"/>
                <a:gd name="connsiteY1" fmla="*/ 67 h 401"/>
                <a:gd name="connsiteX2" fmla="*/ 185 w 711"/>
                <a:gd name="connsiteY2" fmla="*/ 369 h 401"/>
                <a:gd name="connsiteX3" fmla="*/ 132 w 711"/>
                <a:gd name="connsiteY3" fmla="*/ 401 h 401"/>
                <a:gd name="connsiteX4" fmla="*/ 112 w 711"/>
                <a:gd name="connsiteY4" fmla="*/ 367 h 401"/>
                <a:gd name="connsiteX5" fmla="*/ 94 w 711"/>
                <a:gd name="connsiteY5" fmla="*/ 335 h 401"/>
                <a:gd name="connsiteX6" fmla="*/ 674 w 711"/>
                <a:gd name="connsiteY6" fmla="*/ 0 h 401"/>
                <a:gd name="connsiteX0" fmla="*/ 562 w 599"/>
                <a:gd name="connsiteY0" fmla="*/ 0 h 401"/>
                <a:gd name="connsiteX1" fmla="*/ 599 w 599"/>
                <a:gd name="connsiteY1" fmla="*/ 67 h 401"/>
                <a:gd name="connsiteX2" fmla="*/ 73 w 599"/>
                <a:gd name="connsiteY2" fmla="*/ 369 h 401"/>
                <a:gd name="connsiteX3" fmla="*/ 20 w 599"/>
                <a:gd name="connsiteY3" fmla="*/ 401 h 401"/>
                <a:gd name="connsiteX4" fmla="*/ 0 w 599"/>
                <a:gd name="connsiteY4" fmla="*/ 367 h 401"/>
                <a:gd name="connsiteX5" fmla="*/ 562 w 599"/>
                <a:gd name="connsiteY5" fmla="*/ 0 h 401"/>
                <a:gd name="connsiteX0" fmla="*/ 0 w 599"/>
                <a:gd name="connsiteY0" fmla="*/ 300 h 334"/>
                <a:gd name="connsiteX1" fmla="*/ 599 w 599"/>
                <a:gd name="connsiteY1" fmla="*/ 0 h 334"/>
                <a:gd name="connsiteX2" fmla="*/ 73 w 599"/>
                <a:gd name="connsiteY2" fmla="*/ 302 h 334"/>
                <a:gd name="connsiteX3" fmla="*/ 20 w 599"/>
                <a:gd name="connsiteY3" fmla="*/ 334 h 334"/>
                <a:gd name="connsiteX4" fmla="*/ 0 w 599"/>
                <a:gd name="connsiteY4" fmla="*/ 300 h 334"/>
                <a:gd name="connsiteX0" fmla="*/ 0 w 73"/>
                <a:gd name="connsiteY0" fmla="*/ 5 h 39"/>
                <a:gd name="connsiteX1" fmla="*/ 73 w 73"/>
                <a:gd name="connsiteY1" fmla="*/ 7 h 39"/>
                <a:gd name="connsiteX2" fmla="*/ 20 w 73"/>
                <a:gd name="connsiteY2" fmla="*/ 39 h 39"/>
                <a:gd name="connsiteX3" fmla="*/ 0 w 73"/>
                <a:gd name="connsiteY3" fmla="*/ 5 h 39"/>
                <a:gd name="connsiteX0" fmla="*/ 0 w 73"/>
                <a:gd name="connsiteY0" fmla="*/ 0 h 34"/>
                <a:gd name="connsiteX1" fmla="*/ 73 w 73"/>
                <a:gd name="connsiteY1" fmla="*/ 2 h 34"/>
                <a:gd name="connsiteX2" fmla="*/ 20 w 73"/>
                <a:gd name="connsiteY2" fmla="*/ 34 h 34"/>
                <a:gd name="connsiteX3" fmla="*/ 0 w 73"/>
                <a:gd name="connsiteY3" fmla="*/ 0 h 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" h="34">
                  <a:moveTo>
                    <a:pt x="0" y="0"/>
                  </a:moveTo>
                  <a:cubicBezTo>
                    <a:pt x="24" y="1"/>
                    <a:pt x="49" y="1"/>
                    <a:pt x="73" y="2"/>
                  </a:cubicBezTo>
                  <a:lnTo>
                    <a:pt x="20" y="34"/>
                  </a:lnTo>
                  <a:cubicBezTo>
                    <a:pt x="13" y="23"/>
                    <a:pt x="7" y="1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03"/>
            <p:cNvSpPr>
              <a:spLocks/>
            </p:cNvSpPr>
            <p:nvPr/>
          </p:nvSpPr>
          <p:spPr bwMode="ltGray">
            <a:xfrm>
              <a:off x="1739" y="2"/>
              <a:ext cx="314" cy="131"/>
            </a:xfrm>
            <a:custGeom>
              <a:avLst/>
              <a:gdLst>
                <a:gd name="connsiteX0" fmla="*/ 607 w 638"/>
                <a:gd name="connsiteY0" fmla="*/ 0 h 353"/>
                <a:gd name="connsiteX1" fmla="*/ 638 w 638"/>
                <a:gd name="connsiteY1" fmla="*/ 71 h 353"/>
                <a:gd name="connsiteX2" fmla="*/ 33 w 638"/>
                <a:gd name="connsiteY2" fmla="*/ 353 h 353"/>
                <a:gd name="connsiteX3" fmla="*/ 0 w 638"/>
                <a:gd name="connsiteY3" fmla="*/ 284 h 353"/>
                <a:gd name="connsiteX4" fmla="*/ 129 w 638"/>
                <a:gd name="connsiteY4" fmla="*/ 222 h 353"/>
                <a:gd name="connsiteX5" fmla="*/ 607 w 638"/>
                <a:gd name="connsiteY5" fmla="*/ 0 h 353"/>
                <a:gd name="connsiteX0" fmla="*/ 607 w 638"/>
                <a:gd name="connsiteY0" fmla="*/ 0 h 353"/>
                <a:gd name="connsiteX1" fmla="*/ 638 w 638"/>
                <a:gd name="connsiteY1" fmla="*/ 71 h 353"/>
                <a:gd name="connsiteX2" fmla="*/ 314 w 638"/>
                <a:gd name="connsiteY2" fmla="*/ 222 h 353"/>
                <a:gd name="connsiteX3" fmla="*/ 33 w 638"/>
                <a:gd name="connsiteY3" fmla="*/ 353 h 353"/>
                <a:gd name="connsiteX4" fmla="*/ 0 w 638"/>
                <a:gd name="connsiteY4" fmla="*/ 284 h 353"/>
                <a:gd name="connsiteX5" fmla="*/ 129 w 638"/>
                <a:gd name="connsiteY5" fmla="*/ 222 h 353"/>
                <a:gd name="connsiteX6" fmla="*/ 607 w 638"/>
                <a:gd name="connsiteY6" fmla="*/ 0 h 353"/>
                <a:gd name="connsiteX0" fmla="*/ 129 w 638"/>
                <a:gd name="connsiteY0" fmla="*/ 151 h 282"/>
                <a:gd name="connsiteX1" fmla="*/ 638 w 638"/>
                <a:gd name="connsiteY1" fmla="*/ 0 h 282"/>
                <a:gd name="connsiteX2" fmla="*/ 314 w 638"/>
                <a:gd name="connsiteY2" fmla="*/ 151 h 282"/>
                <a:gd name="connsiteX3" fmla="*/ 33 w 638"/>
                <a:gd name="connsiteY3" fmla="*/ 282 h 282"/>
                <a:gd name="connsiteX4" fmla="*/ 0 w 638"/>
                <a:gd name="connsiteY4" fmla="*/ 213 h 282"/>
                <a:gd name="connsiteX5" fmla="*/ 129 w 638"/>
                <a:gd name="connsiteY5" fmla="*/ 151 h 282"/>
                <a:gd name="connsiteX0" fmla="*/ 129 w 314"/>
                <a:gd name="connsiteY0" fmla="*/ 0 h 131"/>
                <a:gd name="connsiteX1" fmla="*/ 314 w 314"/>
                <a:gd name="connsiteY1" fmla="*/ 0 h 131"/>
                <a:gd name="connsiteX2" fmla="*/ 33 w 314"/>
                <a:gd name="connsiteY2" fmla="*/ 131 h 131"/>
                <a:gd name="connsiteX3" fmla="*/ 0 w 314"/>
                <a:gd name="connsiteY3" fmla="*/ 62 h 131"/>
                <a:gd name="connsiteX4" fmla="*/ 129 w 314"/>
                <a:gd name="connsiteY4" fmla="*/ 0 h 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" h="131">
                  <a:moveTo>
                    <a:pt x="129" y="0"/>
                  </a:moveTo>
                  <a:lnTo>
                    <a:pt x="314" y="0"/>
                  </a:lnTo>
                  <a:lnTo>
                    <a:pt x="33" y="131"/>
                  </a:lnTo>
                  <a:lnTo>
                    <a:pt x="0" y="62"/>
                  </a:lnTo>
                  <a:lnTo>
                    <a:pt x="1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04"/>
            <p:cNvSpPr>
              <a:spLocks/>
            </p:cNvSpPr>
            <p:nvPr/>
          </p:nvSpPr>
          <p:spPr bwMode="ltGray">
            <a:xfrm>
              <a:off x="1785" y="-65"/>
              <a:ext cx="654" cy="301"/>
            </a:xfrm>
            <a:custGeom>
              <a:avLst/>
              <a:gdLst/>
              <a:ahLst/>
              <a:cxnLst>
                <a:cxn ang="0">
                  <a:pos x="629" y="0"/>
                </a:cxn>
                <a:cxn ang="0">
                  <a:pos x="654" y="73"/>
                </a:cxn>
                <a:cxn ang="0">
                  <a:pos x="26" y="301"/>
                </a:cxn>
                <a:cxn ang="0">
                  <a:pos x="0" y="229"/>
                </a:cxn>
                <a:cxn ang="0">
                  <a:pos x="629" y="0"/>
                </a:cxn>
              </a:cxnLst>
              <a:rect l="0" t="0" r="r" b="b"/>
              <a:pathLst>
                <a:path w="654" h="301">
                  <a:moveTo>
                    <a:pt x="629" y="0"/>
                  </a:moveTo>
                  <a:lnTo>
                    <a:pt x="654" y="73"/>
                  </a:lnTo>
                  <a:lnTo>
                    <a:pt x="26" y="301"/>
                  </a:lnTo>
                  <a:lnTo>
                    <a:pt x="0" y="229"/>
                  </a:lnTo>
                  <a:lnTo>
                    <a:pt x="6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05"/>
            <p:cNvSpPr>
              <a:spLocks/>
            </p:cNvSpPr>
            <p:nvPr/>
          </p:nvSpPr>
          <p:spPr bwMode="ltGray">
            <a:xfrm>
              <a:off x="1821" y="94"/>
              <a:ext cx="666" cy="248"/>
            </a:xfrm>
            <a:custGeom>
              <a:avLst/>
              <a:gdLst/>
              <a:ahLst/>
              <a:cxnLst>
                <a:cxn ang="0">
                  <a:pos x="647" y="0"/>
                </a:cxn>
                <a:cxn ang="0">
                  <a:pos x="666" y="75"/>
                </a:cxn>
                <a:cxn ang="0">
                  <a:pos x="20" y="248"/>
                </a:cxn>
                <a:cxn ang="0">
                  <a:pos x="0" y="174"/>
                </a:cxn>
                <a:cxn ang="0">
                  <a:pos x="647" y="0"/>
                </a:cxn>
              </a:cxnLst>
              <a:rect l="0" t="0" r="r" b="b"/>
              <a:pathLst>
                <a:path w="666" h="248">
                  <a:moveTo>
                    <a:pt x="647" y="0"/>
                  </a:moveTo>
                  <a:lnTo>
                    <a:pt x="666" y="75"/>
                  </a:lnTo>
                  <a:lnTo>
                    <a:pt x="20" y="248"/>
                  </a:lnTo>
                  <a:lnTo>
                    <a:pt x="0" y="174"/>
                  </a:lnTo>
                  <a:lnTo>
                    <a:pt x="6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06"/>
            <p:cNvSpPr>
              <a:spLocks/>
            </p:cNvSpPr>
            <p:nvPr/>
          </p:nvSpPr>
          <p:spPr bwMode="ltGray">
            <a:xfrm>
              <a:off x="1848" y="258"/>
              <a:ext cx="673" cy="192"/>
            </a:xfrm>
            <a:custGeom>
              <a:avLst/>
              <a:gdLst/>
              <a:ahLst/>
              <a:cxnLst>
                <a:cxn ang="0">
                  <a:pos x="659" y="0"/>
                </a:cxn>
                <a:cxn ang="0">
                  <a:pos x="673" y="76"/>
                </a:cxn>
                <a:cxn ang="0">
                  <a:pos x="14" y="192"/>
                </a:cxn>
                <a:cxn ang="0">
                  <a:pos x="0" y="116"/>
                </a:cxn>
                <a:cxn ang="0">
                  <a:pos x="659" y="0"/>
                </a:cxn>
              </a:cxnLst>
              <a:rect l="0" t="0" r="r" b="b"/>
              <a:pathLst>
                <a:path w="673" h="192">
                  <a:moveTo>
                    <a:pt x="659" y="0"/>
                  </a:moveTo>
                  <a:lnTo>
                    <a:pt x="673" y="76"/>
                  </a:lnTo>
                  <a:lnTo>
                    <a:pt x="14" y="192"/>
                  </a:lnTo>
                  <a:lnTo>
                    <a:pt x="0" y="116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07"/>
            <p:cNvSpPr>
              <a:spLocks/>
            </p:cNvSpPr>
            <p:nvPr/>
          </p:nvSpPr>
          <p:spPr bwMode="ltGray">
            <a:xfrm>
              <a:off x="1867" y="424"/>
              <a:ext cx="673" cy="136"/>
            </a:xfrm>
            <a:custGeom>
              <a:avLst/>
              <a:gdLst/>
              <a:ahLst/>
              <a:cxnLst>
                <a:cxn ang="0">
                  <a:pos x="666" y="0"/>
                </a:cxn>
                <a:cxn ang="0">
                  <a:pos x="673" y="78"/>
                </a:cxn>
                <a:cxn ang="0">
                  <a:pos x="6" y="136"/>
                </a:cxn>
                <a:cxn ang="0">
                  <a:pos x="0" y="59"/>
                </a:cxn>
                <a:cxn ang="0">
                  <a:pos x="666" y="0"/>
                </a:cxn>
              </a:cxnLst>
              <a:rect l="0" t="0" r="r" b="b"/>
              <a:pathLst>
                <a:path w="673" h="136">
                  <a:moveTo>
                    <a:pt x="666" y="0"/>
                  </a:moveTo>
                  <a:lnTo>
                    <a:pt x="673" y="78"/>
                  </a:lnTo>
                  <a:lnTo>
                    <a:pt x="6" y="136"/>
                  </a:lnTo>
                  <a:lnTo>
                    <a:pt x="0" y="59"/>
                  </a:lnTo>
                  <a:lnTo>
                    <a:pt x="6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Rectangle 108"/>
            <p:cNvSpPr>
              <a:spLocks noChangeArrowheads="1"/>
            </p:cNvSpPr>
            <p:nvPr/>
          </p:nvSpPr>
          <p:spPr bwMode="ltGray">
            <a:xfrm>
              <a:off x="1875" y="593"/>
              <a:ext cx="669" cy="77"/>
            </a:xfrm>
            <a:prstGeom prst="rect">
              <a:avLst/>
            </a:prstGeom>
            <a:grpFill/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09"/>
            <p:cNvSpPr>
              <a:spLocks/>
            </p:cNvSpPr>
            <p:nvPr/>
          </p:nvSpPr>
          <p:spPr bwMode="ltGray">
            <a:xfrm>
              <a:off x="1867" y="703"/>
              <a:ext cx="673" cy="13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673" y="59"/>
                </a:cxn>
                <a:cxn ang="0">
                  <a:pos x="667" y="135"/>
                </a:cxn>
                <a:cxn ang="0">
                  <a:pos x="0" y="76"/>
                </a:cxn>
                <a:cxn ang="0">
                  <a:pos x="7" y="0"/>
                </a:cxn>
              </a:cxnLst>
              <a:rect l="0" t="0" r="r" b="b"/>
              <a:pathLst>
                <a:path w="673" h="135">
                  <a:moveTo>
                    <a:pt x="7" y="0"/>
                  </a:moveTo>
                  <a:lnTo>
                    <a:pt x="673" y="59"/>
                  </a:lnTo>
                  <a:lnTo>
                    <a:pt x="667" y="135"/>
                  </a:lnTo>
                  <a:lnTo>
                    <a:pt x="0" y="76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110"/>
            <p:cNvSpPr>
              <a:spLocks/>
            </p:cNvSpPr>
            <p:nvPr/>
          </p:nvSpPr>
          <p:spPr bwMode="ltGray">
            <a:xfrm>
              <a:off x="1849" y="813"/>
              <a:ext cx="674" cy="192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74" y="116"/>
                </a:cxn>
                <a:cxn ang="0">
                  <a:pos x="660" y="192"/>
                </a:cxn>
                <a:cxn ang="0">
                  <a:pos x="0" y="75"/>
                </a:cxn>
                <a:cxn ang="0">
                  <a:pos x="14" y="0"/>
                </a:cxn>
              </a:cxnLst>
              <a:rect l="0" t="0" r="r" b="b"/>
              <a:pathLst>
                <a:path w="674" h="192">
                  <a:moveTo>
                    <a:pt x="14" y="0"/>
                  </a:moveTo>
                  <a:lnTo>
                    <a:pt x="674" y="116"/>
                  </a:lnTo>
                  <a:lnTo>
                    <a:pt x="660" y="192"/>
                  </a:lnTo>
                  <a:lnTo>
                    <a:pt x="0" y="75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111"/>
            <p:cNvSpPr>
              <a:spLocks/>
            </p:cNvSpPr>
            <p:nvPr/>
          </p:nvSpPr>
          <p:spPr bwMode="ltGray">
            <a:xfrm>
              <a:off x="1822" y="921"/>
              <a:ext cx="667" cy="247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667" y="173"/>
                </a:cxn>
                <a:cxn ang="0">
                  <a:pos x="647" y="247"/>
                </a:cxn>
                <a:cxn ang="0">
                  <a:pos x="0" y="74"/>
                </a:cxn>
                <a:cxn ang="0">
                  <a:pos x="20" y="0"/>
                </a:cxn>
              </a:cxnLst>
              <a:rect l="0" t="0" r="r" b="b"/>
              <a:pathLst>
                <a:path w="667" h="247">
                  <a:moveTo>
                    <a:pt x="20" y="0"/>
                  </a:moveTo>
                  <a:lnTo>
                    <a:pt x="667" y="173"/>
                  </a:lnTo>
                  <a:lnTo>
                    <a:pt x="647" y="247"/>
                  </a:lnTo>
                  <a:lnTo>
                    <a:pt x="0" y="74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112"/>
            <p:cNvSpPr>
              <a:spLocks/>
            </p:cNvSpPr>
            <p:nvPr/>
          </p:nvSpPr>
          <p:spPr bwMode="ltGray">
            <a:xfrm>
              <a:off x="1787" y="1027"/>
              <a:ext cx="655" cy="301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655" y="229"/>
                </a:cxn>
                <a:cxn ang="0">
                  <a:pos x="629" y="301"/>
                </a:cxn>
                <a:cxn ang="0">
                  <a:pos x="0" y="72"/>
                </a:cxn>
                <a:cxn ang="0">
                  <a:pos x="26" y="0"/>
                </a:cxn>
              </a:cxnLst>
              <a:rect l="0" t="0" r="r" b="b"/>
              <a:pathLst>
                <a:path w="655" h="301">
                  <a:moveTo>
                    <a:pt x="26" y="0"/>
                  </a:moveTo>
                  <a:lnTo>
                    <a:pt x="655" y="229"/>
                  </a:lnTo>
                  <a:lnTo>
                    <a:pt x="629" y="301"/>
                  </a:lnTo>
                  <a:lnTo>
                    <a:pt x="0" y="72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113"/>
            <p:cNvSpPr>
              <a:spLocks/>
            </p:cNvSpPr>
            <p:nvPr/>
          </p:nvSpPr>
          <p:spPr bwMode="ltGray">
            <a:xfrm>
              <a:off x="1742" y="1130"/>
              <a:ext cx="639" cy="35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9" y="283"/>
                </a:cxn>
                <a:cxn ang="0">
                  <a:pos x="606" y="353"/>
                </a:cxn>
                <a:cxn ang="0">
                  <a:pos x="0" y="70"/>
                </a:cxn>
                <a:cxn ang="0">
                  <a:pos x="32" y="0"/>
                </a:cxn>
              </a:cxnLst>
              <a:rect l="0" t="0" r="r" b="b"/>
              <a:pathLst>
                <a:path w="639" h="353">
                  <a:moveTo>
                    <a:pt x="32" y="0"/>
                  </a:moveTo>
                  <a:lnTo>
                    <a:pt x="639" y="283"/>
                  </a:lnTo>
                  <a:lnTo>
                    <a:pt x="606" y="353"/>
                  </a:lnTo>
                  <a:lnTo>
                    <a:pt x="0" y="70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114"/>
            <p:cNvSpPr>
              <a:spLocks/>
            </p:cNvSpPr>
            <p:nvPr/>
          </p:nvSpPr>
          <p:spPr bwMode="ltGray">
            <a:xfrm>
              <a:off x="1689" y="1230"/>
              <a:ext cx="617" cy="400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617" y="334"/>
                </a:cxn>
                <a:cxn ang="0">
                  <a:pos x="579" y="400"/>
                </a:cxn>
                <a:cxn ang="0">
                  <a:pos x="0" y="66"/>
                </a:cxn>
                <a:cxn ang="0">
                  <a:pos x="37" y="0"/>
                </a:cxn>
              </a:cxnLst>
              <a:rect l="0" t="0" r="r" b="b"/>
              <a:pathLst>
                <a:path w="617" h="400">
                  <a:moveTo>
                    <a:pt x="37" y="0"/>
                  </a:moveTo>
                  <a:lnTo>
                    <a:pt x="617" y="334"/>
                  </a:lnTo>
                  <a:lnTo>
                    <a:pt x="579" y="400"/>
                  </a:lnTo>
                  <a:lnTo>
                    <a:pt x="0" y="66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115"/>
            <p:cNvSpPr>
              <a:spLocks/>
            </p:cNvSpPr>
            <p:nvPr/>
          </p:nvSpPr>
          <p:spPr bwMode="ltGray">
            <a:xfrm>
              <a:off x="1627" y="1325"/>
              <a:ext cx="592" cy="446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92" y="383"/>
                </a:cxn>
                <a:cxn ang="0">
                  <a:pos x="548" y="446"/>
                </a:cxn>
                <a:cxn ang="0">
                  <a:pos x="0" y="62"/>
                </a:cxn>
                <a:cxn ang="0">
                  <a:pos x="44" y="0"/>
                </a:cxn>
              </a:cxnLst>
              <a:rect l="0" t="0" r="r" b="b"/>
              <a:pathLst>
                <a:path w="592" h="446">
                  <a:moveTo>
                    <a:pt x="44" y="0"/>
                  </a:moveTo>
                  <a:lnTo>
                    <a:pt x="592" y="383"/>
                  </a:lnTo>
                  <a:lnTo>
                    <a:pt x="548" y="446"/>
                  </a:lnTo>
                  <a:lnTo>
                    <a:pt x="0" y="62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116"/>
            <p:cNvSpPr>
              <a:spLocks/>
            </p:cNvSpPr>
            <p:nvPr/>
          </p:nvSpPr>
          <p:spPr bwMode="ltGray">
            <a:xfrm>
              <a:off x="1558" y="1414"/>
              <a:ext cx="562" cy="489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562" y="430"/>
                </a:cxn>
                <a:cxn ang="0">
                  <a:pos x="511" y="489"/>
                </a:cxn>
                <a:cxn ang="0">
                  <a:pos x="0" y="58"/>
                </a:cxn>
                <a:cxn ang="0">
                  <a:pos x="49" y="0"/>
                </a:cxn>
              </a:cxnLst>
              <a:rect l="0" t="0" r="r" b="b"/>
              <a:pathLst>
                <a:path w="562" h="489">
                  <a:moveTo>
                    <a:pt x="49" y="0"/>
                  </a:moveTo>
                  <a:lnTo>
                    <a:pt x="562" y="430"/>
                  </a:lnTo>
                  <a:lnTo>
                    <a:pt x="511" y="489"/>
                  </a:lnTo>
                  <a:lnTo>
                    <a:pt x="0" y="58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117"/>
            <p:cNvSpPr>
              <a:spLocks/>
            </p:cNvSpPr>
            <p:nvPr/>
          </p:nvSpPr>
          <p:spPr bwMode="ltGray">
            <a:xfrm>
              <a:off x="1480" y="1498"/>
              <a:ext cx="529" cy="527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529" y="473"/>
                </a:cxn>
                <a:cxn ang="0">
                  <a:pos x="474" y="527"/>
                </a:cxn>
                <a:cxn ang="0">
                  <a:pos x="0" y="54"/>
                </a:cxn>
                <a:cxn ang="0">
                  <a:pos x="56" y="0"/>
                </a:cxn>
              </a:cxnLst>
              <a:rect l="0" t="0" r="r" b="b"/>
              <a:pathLst>
                <a:path w="529" h="527">
                  <a:moveTo>
                    <a:pt x="56" y="0"/>
                  </a:moveTo>
                  <a:lnTo>
                    <a:pt x="529" y="473"/>
                  </a:lnTo>
                  <a:lnTo>
                    <a:pt x="474" y="527"/>
                  </a:lnTo>
                  <a:lnTo>
                    <a:pt x="0" y="54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118"/>
            <p:cNvSpPr>
              <a:spLocks/>
            </p:cNvSpPr>
            <p:nvPr/>
          </p:nvSpPr>
          <p:spPr bwMode="ltGray">
            <a:xfrm>
              <a:off x="1397" y="1574"/>
              <a:ext cx="490" cy="562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490" y="513"/>
                </a:cxn>
                <a:cxn ang="0">
                  <a:pos x="430" y="562"/>
                </a:cxn>
                <a:cxn ang="0">
                  <a:pos x="0" y="51"/>
                </a:cxn>
                <a:cxn ang="0">
                  <a:pos x="59" y="0"/>
                </a:cxn>
              </a:cxnLst>
              <a:rect l="0" t="0" r="r" b="b"/>
              <a:pathLst>
                <a:path w="490" h="562">
                  <a:moveTo>
                    <a:pt x="59" y="0"/>
                  </a:moveTo>
                  <a:lnTo>
                    <a:pt x="490" y="513"/>
                  </a:lnTo>
                  <a:lnTo>
                    <a:pt x="430" y="562"/>
                  </a:lnTo>
                  <a:lnTo>
                    <a:pt x="0" y="51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119"/>
            <p:cNvSpPr>
              <a:spLocks/>
            </p:cNvSpPr>
            <p:nvPr/>
          </p:nvSpPr>
          <p:spPr bwMode="ltGray">
            <a:xfrm>
              <a:off x="1308" y="1644"/>
              <a:ext cx="446" cy="593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446" y="548"/>
                </a:cxn>
                <a:cxn ang="0">
                  <a:pos x="384" y="593"/>
                </a:cxn>
                <a:cxn ang="0">
                  <a:pos x="0" y="45"/>
                </a:cxn>
                <a:cxn ang="0">
                  <a:pos x="64" y="0"/>
                </a:cxn>
              </a:cxnLst>
              <a:rect l="0" t="0" r="r" b="b"/>
              <a:pathLst>
                <a:path w="446" h="593">
                  <a:moveTo>
                    <a:pt x="64" y="0"/>
                  </a:moveTo>
                  <a:lnTo>
                    <a:pt x="446" y="548"/>
                  </a:lnTo>
                  <a:lnTo>
                    <a:pt x="384" y="593"/>
                  </a:lnTo>
                  <a:lnTo>
                    <a:pt x="0" y="45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120"/>
            <p:cNvSpPr>
              <a:spLocks/>
            </p:cNvSpPr>
            <p:nvPr/>
          </p:nvSpPr>
          <p:spPr bwMode="ltGray">
            <a:xfrm>
              <a:off x="1214" y="1707"/>
              <a:ext cx="401" cy="618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401" y="579"/>
                </a:cxn>
                <a:cxn ang="0">
                  <a:pos x="334" y="618"/>
                </a:cxn>
                <a:cxn ang="0">
                  <a:pos x="0" y="38"/>
                </a:cxn>
                <a:cxn ang="0">
                  <a:pos x="66" y="0"/>
                </a:cxn>
              </a:cxnLst>
              <a:rect l="0" t="0" r="r" b="b"/>
              <a:pathLst>
                <a:path w="401" h="618">
                  <a:moveTo>
                    <a:pt x="66" y="0"/>
                  </a:moveTo>
                  <a:lnTo>
                    <a:pt x="401" y="579"/>
                  </a:lnTo>
                  <a:lnTo>
                    <a:pt x="334" y="618"/>
                  </a:lnTo>
                  <a:lnTo>
                    <a:pt x="0" y="38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121"/>
            <p:cNvSpPr>
              <a:spLocks/>
            </p:cNvSpPr>
            <p:nvPr/>
          </p:nvSpPr>
          <p:spPr bwMode="ltGray">
            <a:xfrm>
              <a:off x="1115" y="1760"/>
              <a:ext cx="353" cy="640"/>
            </a:xfrm>
            <a:custGeom>
              <a:avLst/>
              <a:gdLst/>
              <a:ahLst/>
              <a:cxnLst>
                <a:cxn ang="0">
                  <a:pos x="69" y="0"/>
                </a:cxn>
                <a:cxn ang="0">
                  <a:pos x="353" y="607"/>
                </a:cxn>
                <a:cxn ang="0">
                  <a:pos x="282" y="640"/>
                </a:cxn>
                <a:cxn ang="0">
                  <a:pos x="0" y="33"/>
                </a:cxn>
                <a:cxn ang="0">
                  <a:pos x="69" y="0"/>
                </a:cxn>
              </a:cxnLst>
              <a:rect l="0" t="0" r="r" b="b"/>
              <a:pathLst>
                <a:path w="353" h="640">
                  <a:moveTo>
                    <a:pt x="69" y="0"/>
                  </a:moveTo>
                  <a:lnTo>
                    <a:pt x="353" y="607"/>
                  </a:lnTo>
                  <a:lnTo>
                    <a:pt x="282" y="640"/>
                  </a:lnTo>
                  <a:lnTo>
                    <a:pt x="0" y="33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122"/>
            <p:cNvSpPr>
              <a:spLocks/>
            </p:cNvSpPr>
            <p:nvPr/>
          </p:nvSpPr>
          <p:spPr bwMode="ltGray">
            <a:xfrm>
              <a:off x="1012" y="1806"/>
              <a:ext cx="301" cy="656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301" y="629"/>
                </a:cxn>
                <a:cxn ang="0">
                  <a:pos x="228" y="656"/>
                </a:cxn>
                <a:cxn ang="0">
                  <a:pos x="0" y="27"/>
                </a:cxn>
                <a:cxn ang="0">
                  <a:pos x="72" y="0"/>
                </a:cxn>
              </a:cxnLst>
              <a:rect l="0" t="0" r="r" b="b"/>
              <a:pathLst>
                <a:path w="301" h="656">
                  <a:moveTo>
                    <a:pt x="72" y="0"/>
                  </a:moveTo>
                  <a:lnTo>
                    <a:pt x="301" y="629"/>
                  </a:lnTo>
                  <a:lnTo>
                    <a:pt x="228" y="656"/>
                  </a:lnTo>
                  <a:lnTo>
                    <a:pt x="0" y="27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123"/>
            <p:cNvSpPr>
              <a:spLocks/>
            </p:cNvSpPr>
            <p:nvPr/>
          </p:nvSpPr>
          <p:spPr bwMode="ltGray">
            <a:xfrm>
              <a:off x="906" y="1844"/>
              <a:ext cx="248" cy="666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248" y="646"/>
                </a:cxn>
                <a:cxn ang="0">
                  <a:pos x="173" y="666"/>
                </a:cxn>
                <a:cxn ang="0">
                  <a:pos x="0" y="18"/>
                </a:cxn>
                <a:cxn ang="0">
                  <a:pos x="74" y="0"/>
                </a:cxn>
              </a:cxnLst>
              <a:rect l="0" t="0" r="r" b="b"/>
              <a:pathLst>
                <a:path w="248" h="666">
                  <a:moveTo>
                    <a:pt x="74" y="0"/>
                  </a:moveTo>
                  <a:lnTo>
                    <a:pt x="248" y="646"/>
                  </a:lnTo>
                  <a:lnTo>
                    <a:pt x="173" y="666"/>
                  </a:lnTo>
                  <a:lnTo>
                    <a:pt x="0" y="18"/>
                  </a:lnTo>
                  <a:lnTo>
                    <a:pt x="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124"/>
            <p:cNvSpPr>
              <a:spLocks/>
            </p:cNvSpPr>
            <p:nvPr/>
          </p:nvSpPr>
          <p:spPr bwMode="ltGray">
            <a:xfrm>
              <a:off x="798" y="1870"/>
              <a:ext cx="192" cy="673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192" y="660"/>
                </a:cxn>
                <a:cxn ang="0">
                  <a:pos x="116" y="673"/>
                </a:cxn>
                <a:cxn ang="0">
                  <a:pos x="0" y="13"/>
                </a:cxn>
                <a:cxn ang="0">
                  <a:pos x="76" y="0"/>
                </a:cxn>
              </a:cxnLst>
              <a:rect l="0" t="0" r="r" b="b"/>
              <a:pathLst>
                <a:path w="192" h="673">
                  <a:moveTo>
                    <a:pt x="76" y="0"/>
                  </a:moveTo>
                  <a:lnTo>
                    <a:pt x="192" y="660"/>
                  </a:lnTo>
                  <a:lnTo>
                    <a:pt x="116" y="673"/>
                  </a:lnTo>
                  <a:lnTo>
                    <a:pt x="0" y="13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125"/>
            <p:cNvSpPr>
              <a:spLocks/>
            </p:cNvSpPr>
            <p:nvPr/>
          </p:nvSpPr>
          <p:spPr bwMode="ltGray">
            <a:xfrm>
              <a:off x="688" y="1888"/>
              <a:ext cx="136" cy="673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36" y="667"/>
                </a:cxn>
                <a:cxn ang="0">
                  <a:pos x="58" y="673"/>
                </a:cxn>
                <a:cxn ang="0">
                  <a:pos x="0" y="7"/>
                </a:cxn>
                <a:cxn ang="0">
                  <a:pos x="77" y="0"/>
                </a:cxn>
              </a:cxnLst>
              <a:rect l="0" t="0" r="r" b="b"/>
              <a:pathLst>
                <a:path w="136" h="673">
                  <a:moveTo>
                    <a:pt x="77" y="0"/>
                  </a:moveTo>
                  <a:lnTo>
                    <a:pt x="136" y="667"/>
                  </a:lnTo>
                  <a:lnTo>
                    <a:pt x="58" y="673"/>
                  </a:lnTo>
                  <a:lnTo>
                    <a:pt x="0" y="7"/>
                  </a:lnTo>
                  <a:lnTo>
                    <a:pt x="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Rectangle 126"/>
            <p:cNvSpPr>
              <a:spLocks noChangeArrowheads="1"/>
            </p:cNvSpPr>
            <p:nvPr/>
          </p:nvSpPr>
          <p:spPr bwMode="ltGray">
            <a:xfrm>
              <a:off x="578" y="1896"/>
              <a:ext cx="77" cy="670"/>
            </a:xfrm>
            <a:prstGeom prst="rect">
              <a:avLst/>
            </a:prstGeom>
            <a:grpFill/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127"/>
            <p:cNvSpPr>
              <a:spLocks/>
            </p:cNvSpPr>
            <p:nvPr/>
          </p:nvSpPr>
          <p:spPr bwMode="ltGray">
            <a:xfrm>
              <a:off x="410" y="1889"/>
              <a:ext cx="135" cy="673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135" y="7"/>
                </a:cxn>
                <a:cxn ang="0">
                  <a:pos x="76" y="673"/>
                </a:cxn>
                <a:cxn ang="0">
                  <a:pos x="0" y="666"/>
                </a:cxn>
                <a:cxn ang="0">
                  <a:pos x="59" y="0"/>
                </a:cxn>
              </a:cxnLst>
              <a:rect l="0" t="0" r="r" b="b"/>
              <a:pathLst>
                <a:path w="135" h="673">
                  <a:moveTo>
                    <a:pt x="59" y="0"/>
                  </a:moveTo>
                  <a:lnTo>
                    <a:pt x="135" y="7"/>
                  </a:lnTo>
                  <a:lnTo>
                    <a:pt x="76" y="673"/>
                  </a:lnTo>
                  <a:lnTo>
                    <a:pt x="0" y="666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128"/>
            <p:cNvSpPr>
              <a:spLocks/>
            </p:cNvSpPr>
            <p:nvPr/>
          </p:nvSpPr>
          <p:spPr bwMode="ltGray">
            <a:xfrm>
              <a:off x="243" y="1872"/>
              <a:ext cx="192" cy="672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192" y="13"/>
                </a:cxn>
                <a:cxn ang="0">
                  <a:pos x="76" y="672"/>
                </a:cxn>
                <a:cxn ang="0">
                  <a:pos x="0" y="659"/>
                </a:cxn>
                <a:cxn ang="0">
                  <a:pos x="117" y="0"/>
                </a:cxn>
              </a:cxnLst>
              <a:rect l="0" t="0" r="r" b="b"/>
              <a:pathLst>
                <a:path w="192" h="672">
                  <a:moveTo>
                    <a:pt x="117" y="0"/>
                  </a:moveTo>
                  <a:lnTo>
                    <a:pt x="192" y="13"/>
                  </a:lnTo>
                  <a:lnTo>
                    <a:pt x="76" y="672"/>
                  </a:lnTo>
                  <a:lnTo>
                    <a:pt x="0" y="659"/>
                  </a:lnTo>
                  <a:lnTo>
                    <a:pt x="1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129"/>
            <p:cNvSpPr>
              <a:spLocks/>
            </p:cNvSpPr>
            <p:nvPr/>
          </p:nvSpPr>
          <p:spPr bwMode="ltGray">
            <a:xfrm>
              <a:off x="80" y="1845"/>
              <a:ext cx="247" cy="666"/>
            </a:xfrm>
            <a:custGeom>
              <a:avLst/>
              <a:gdLst/>
              <a:ahLst/>
              <a:cxnLst>
                <a:cxn ang="0">
                  <a:pos x="172" y="0"/>
                </a:cxn>
                <a:cxn ang="0">
                  <a:pos x="247" y="20"/>
                </a:cxn>
                <a:cxn ang="0">
                  <a:pos x="74" y="666"/>
                </a:cxn>
                <a:cxn ang="0">
                  <a:pos x="0" y="646"/>
                </a:cxn>
                <a:cxn ang="0">
                  <a:pos x="172" y="0"/>
                </a:cxn>
              </a:cxnLst>
              <a:rect l="0" t="0" r="r" b="b"/>
              <a:pathLst>
                <a:path w="247" h="666">
                  <a:moveTo>
                    <a:pt x="172" y="0"/>
                  </a:moveTo>
                  <a:lnTo>
                    <a:pt x="247" y="20"/>
                  </a:lnTo>
                  <a:lnTo>
                    <a:pt x="74" y="666"/>
                  </a:lnTo>
                  <a:lnTo>
                    <a:pt x="0" y="646"/>
                  </a:lnTo>
                  <a:lnTo>
                    <a:pt x="1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130"/>
            <p:cNvSpPr>
              <a:spLocks/>
            </p:cNvSpPr>
            <p:nvPr/>
          </p:nvSpPr>
          <p:spPr bwMode="ltGray">
            <a:xfrm>
              <a:off x="-80" y="1808"/>
              <a:ext cx="301" cy="656"/>
            </a:xfrm>
            <a:custGeom>
              <a:avLst/>
              <a:gdLst/>
              <a:ahLst/>
              <a:cxnLst>
                <a:cxn ang="0">
                  <a:pos x="229" y="0"/>
                </a:cxn>
                <a:cxn ang="0">
                  <a:pos x="301" y="27"/>
                </a:cxn>
                <a:cxn ang="0">
                  <a:pos x="72" y="656"/>
                </a:cxn>
                <a:cxn ang="0">
                  <a:pos x="0" y="629"/>
                </a:cxn>
                <a:cxn ang="0">
                  <a:pos x="229" y="0"/>
                </a:cxn>
              </a:cxnLst>
              <a:rect l="0" t="0" r="r" b="b"/>
              <a:pathLst>
                <a:path w="301" h="656">
                  <a:moveTo>
                    <a:pt x="229" y="0"/>
                  </a:moveTo>
                  <a:lnTo>
                    <a:pt x="301" y="27"/>
                  </a:lnTo>
                  <a:lnTo>
                    <a:pt x="72" y="656"/>
                  </a:lnTo>
                  <a:lnTo>
                    <a:pt x="0" y="629"/>
                  </a:lnTo>
                  <a:lnTo>
                    <a:pt x="2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131"/>
            <p:cNvSpPr>
              <a:spLocks/>
            </p:cNvSpPr>
            <p:nvPr/>
          </p:nvSpPr>
          <p:spPr bwMode="ltGray">
            <a:xfrm>
              <a:off x="-42" y="1764"/>
              <a:ext cx="160" cy="377"/>
            </a:xfrm>
            <a:custGeom>
              <a:avLst/>
              <a:gdLst>
                <a:gd name="connsiteX0" fmla="*/ 283 w 353"/>
                <a:gd name="connsiteY0" fmla="*/ 0 h 639"/>
                <a:gd name="connsiteX1" fmla="*/ 353 w 353"/>
                <a:gd name="connsiteY1" fmla="*/ 33 h 639"/>
                <a:gd name="connsiteX2" fmla="*/ 70 w 353"/>
                <a:gd name="connsiteY2" fmla="*/ 639 h 639"/>
                <a:gd name="connsiteX3" fmla="*/ 0 w 353"/>
                <a:gd name="connsiteY3" fmla="*/ 606 h 639"/>
                <a:gd name="connsiteX4" fmla="*/ 193 w 353"/>
                <a:gd name="connsiteY4" fmla="*/ 193 h 639"/>
                <a:gd name="connsiteX5" fmla="*/ 283 w 353"/>
                <a:gd name="connsiteY5" fmla="*/ 0 h 639"/>
                <a:gd name="connsiteX0" fmla="*/ 283 w 353"/>
                <a:gd name="connsiteY0" fmla="*/ 0 h 639"/>
                <a:gd name="connsiteX1" fmla="*/ 353 w 353"/>
                <a:gd name="connsiteY1" fmla="*/ 33 h 639"/>
                <a:gd name="connsiteX2" fmla="*/ 193 w 353"/>
                <a:gd name="connsiteY2" fmla="*/ 377 h 639"/>
                <a:gd name="connsiteX3" fmla="*/ 70 w 353"/>
                <a:gd name="connsiteY3" fmla="*/ 639 h 639"/>
                <a:gd name="connsiteX4" fmla="*/ 0 w 353"/>
                <a:gd name="connsiteY4" fmla="*/ 606 h 639"/>
                <a:gd name="connsiteX5" fmla="*/ 193 w 353"/>
                <a:gd name="connsiteY5" fmla="*/ 193 h 639"/>
                <a:gd name="connsiteX6" fmla="*/ 283 w 353"/>
                <a:gd name="connsiteY6" fmla="*/ 0 h 639"/>
                <a:gd name="connsiteX0" fmla="*/ 283 w 353"/>
                <a:gd name="connsiteY0" fmla="*/ 0 h 606"/>
                <a:gd name="connsiteX1" fmla="*/ 353 w 353"/>
                <a:gd name="connsiteY1" fmla="*/ 33 h 606"/>
                <a:gd name="connsiteX2" fmla="*/ 193 w 353"/>
                <a:gd name="connsiteY2" fmla="*/ 377 h 606"/>
                <a:gd name="connsiteX3" fmla="*/ 0 w 353"/>
                <a:gd name="connsiteY3" fmla="*/ 606 h 606"/>
                <a:gd name="connsiteX4" fmla="*/ 193 w 353"/>
                <a:gd name="connsiteY4" fmla="*/ 193 h 606"/>
                <a:gd name="connsiteX5" fmla="*/ 283 w 353"/>
                <a:gd name="connsiteY5" fmla="*/ 0 h 606"/>
                <a:gd name="connsiteX0" fmla="*/ 90 w 160"/>
                <a:gd name="connsiteY0" fmla="*/ 0 h 377"/>
                <a:gd name="connsiteX1" fmla="*/ 160 w 160"/>
                <a:gd name="connsiteY1" fmla="*/ 33 h 377"/>
                <a:gd name="connsiteX2" fmla="*/ 0 w 160"/>
                <a:gd name="connsiteY2" fmla="*/ 377 h 377"/>
                <a:gd name="connsiteX3" fmla="*/ 0 w 160"/>
                <a:gd name="connsiteY3" fmla="*/ 193 h 377"/>
                <a:gd name="connsiteX4" fmla="*/ 90 w 160"/>
                <a:gd name="connsiteY4" fmla="*/ 0 h 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" h="377">
                  <a:moveTo>
                    <a:pt x="90" y="0"/>
                  </a:moveTo>
                  <a:lnTo>
                    <a:pt x="160" y="33"/>
                  </a:lnTo>
                  <a:cubicBezTo>
                    <a:pt x="107" y="148"/>
                    <a:pt x="53" y="262"/>
                    <a:pt x="0" y="377"/>
                  </a:cubicBezTo>
                  <a:lnTo>
                    <a:pt x="0" y="193"/>
                  </a:lnTo>
                  <a:cubicBezTo>
                    <a:pt x="30" y="129"/>
                    <a:pt x="60" y="64"/>
                    <a:pt x="9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132"/>
            <p:cNvSpPr>
              <a:spLocks/>
            </p:cNvSpPr>
            <p:nvPr/>
          </p:nvSpPr>
          <p:spPr bwMode="ltGray">
            <a:xfrm>
              <a:off x="-42" y="1714"/>
              <a:ext cx="60" cy="136"/>
            </a:xfrm>
            <a:custGeom>
              <a:avLst/>
              <a:gdLst>
                <a:gd name="connsiteX0" fmla="*/ 334 w 400"/>
                <a:gd name="connsiteY0" fmla="*/ 96 h 714"/>
                <a:gd name="connsiteX1" fmla="*/ 400 w 400"/>
                <a:gd name="connsiteY1" fmla="*/ 135 h 714"/>
                <a:gd name="connsiteX2" fmla="*/ 66 w 400"/>
                <a:gd name="connsiteY2" fmla="*/ 714 h 714"/>
                <a:gd name="connsiteX3" fmla="*/ 0 w 400"/>
                <a:gd name="connsiteY3" fmla="*/ 676 h 714"/>
                <a:gd name="connsiteX4" fmla="*/ 334 w 400"/>
                <a:gd name="connsiteY4" fmla="*/ 96 h 714"/>
                <a:gd name="connsiteX5" fmla="*/ 341 w 400"/>
                <a:gd name="connsiteY5" fmla="*/ 100 h 714"/>
                <a:gd name="connsiteX0" fmla="*/ 334 w 400"/>
                <a:gd name="connsiteY0" fmla="*/ 96 h 714"/>
                <a:gd name="connsiteX1" fmla="*/ 400 w 400"/>
                <a:gd name="connsiteY1" fmla="*/ 135 h 714"/>
                <a:gd name="connsiteX2" fmla="*/ 340 w 400"/>
                <a:gd name="connsiteY2" fmla="*/ 236 h 714"/>
                <a:gd name="connsiteX3" fmla="*/ 66 w 400"/>
                <a:gd name="connsiteY3" fmla="*/ 714 h 714"/>
                <a:gd name="connsiteX4" fmla="*/ 0 w 400"/>
                <a:gd name="connsiteY4" fmla="*/ 676 h 714"/>
                <a:gd name="connsiteX5" fmla="*/ 334 w 400"/>
                <a:gd name="connsiteY5" fmla="*/ 96 h 714"/>
                <a:gd name="connsiteX6" fmla="*/ 341 w 400"/>
                <a:gd name="connsiteY6" fmla="*/ 100 h 714"/>
                <a:gd name="connsiteX7" fmla="*/ 334 w 400"/>
                <a:gd name="connsiteY7" fmla="*/ 96 h 714"/>
                <a:gd name="connsiteX0" fmla="*/ 341 w 400"/>
                <a:gd name="connsiteY0" fmla="*/ 100 h 714"/>
                <a:gd name="connsiteX1" fmla="*/ 400 w 400"/>
                <a:gd name="connsiteY1" fmla="*/ 135 h 714"/>
                <a:gd name="connsiteX2" fmla="*/ 340 w 400"/>
                <a:gd name="connsiteY2" fmla="*/ 236 h 714"/>
                <a:gd name="connsiteX3" fmla="*/ 66 w 400"/>
                <a:gd name="connsiteY3" fmla="*/ 714 h 714"/>
                <a:gd name="connsiteX4" fmla="*/ 0 w 400"/>
                <a:gd name="connsiteY4" fmla="*/ 676 h 714"/>
                <a:gd name="connsiteX5" fmla="*/ 334 w 400"/>
                <a:gd name="connsiteY5" fmla="*/ 96 h 714"/>
                <a:gd name="connsiteX6" fmla="*/ 341 w 400"/>
                <a:gd name="connsiteY6" fmla="*/ 100 h 714"/>
                <a:gd name="connsiteX0" fmla="*/ 341 w 400"/>
                <a:gd name="connsiteY0" fmla="*/ 0 h 614"/>
                <a:gd name="connsiteX1" fmla="*/ 400 w 400"/>
                <a:gd name="connsiteY1" fmla="*/ 35 h 614"/>
                <a:gd name="connsiteX2" fmla="*/ 340 w 400"/>
                <a:gd name="connsiteY2" fmla="*/ 136 h 614"/>
                <a:gd name="connsiteX3" fmla="*/ 66 w 400"/>
                <a:gd name="connsiteY3" fmla="*/ 614 h 614"/>
                <a:gd name="connsiteX4" fmla="*/ 0 w 400"/>
                <a:gd name="connsiteY4" fmla="*/ 576 h 614"/>
                <a:gd name="connsiteX5" fmla="*/ 341 w 400"/>
                <a:gd name="connsiteY5" fmla="*/ 0 h 614"/>
                <a:gd name="connsiteX0" fmla="*/ 341 w 400"/>
                <a:gd name="connsiteY0" fmla="*/ 0 h 614"/>
                <a:gd name="connsiteX1" fmla="*/ 400 w 400"/>
                <a:gd name="connsiteY1" fmla="*/ 35 h 614"/>
                <a:gd name="connsiteX2" fmla="*/ 340 w 400"/>
                <a:gd name="connsiteY2" fmla="*/ 136 h 614"/>
                <a:gd name="connsiteX3" fmla="*/ 66 w 400"/>
                <a:gd name="connsiteY3" fmla="*/ 614 h 614"/>
                <a:gd name="connsiteX4" fmla="*/ 0 w 400"/>
                <a:gd name="connsiteY4" fmla="*/ 576 h 614"/>
                <a:gd name="connsiteX5" fmla="*/ 341 w 400"/>
                <a:gd name="connsiteY5" fmla="*/ 0 h 614"/>
                <a:gd name="connsiteX0" fmla="*/ 275 w 334"/>
                <a:gd name="connsiteY0" fmla="*/ 0 h 614"/>
                <a:gd name="connsiteX1" fmla="*/ 334 w 334"/>
                <a:gd name="connsiteY1" fmla="*/ 35 h 614"/>
                <a:gd name="connsiteX2" fmla="*/ 274 w 334"/>
                <a:gd name="connsiteY2" fmla="*/ 136 h 614"/>
                <a:gd name="connsiteX3" fmla="*/ 0 w 334"/>
                <a:gd name="connsiteY3" fmla="*/ 614 h 614"/>
                <a:gd name="connsiteX4" fmla="*/ 275 w 334"/>
                <a:gd name="connsiteY4" fmla="*/ 0 h 614"/>
                <a:gd name="connsiteX0" fmla="*/ 1 w 60"/>
                <a:gd name="connsiteY0" fmla="*/ 0 h 136"/>
                <a:gd name="connsiteX1" fmla="*/ 60 w 60"/>
                <a:gd name="connsiteY1" fmla="*/ 35 h 136"/>
                <a:gd name="connsiteX2" fmla="*/ 0 w 60"/>
                <a:gd name="connsiteY2" fmla="*/ 136 h 136"/>
                <a:gd name="connsiteX3" fmla="*/ 1 w 60"/>
                <a:gd name="connsiteY3" fmla="*/ 0 h 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" h="136">
                  <a:moveTo>
                    <a:pt x="1" y="0"/>
                  </a:moveTo>
                  <a:lnTo>
                    <a:pt x="60" y="35"/>
                  </a:lnTo>
                  <a:cubicBezTo>
                    <a:pt x="40" y="69"/>
                    <a:pt x="20" y="102"/>
                    <a:pt x="0" y="136"/>
                  </a:cubicBezTo>
                  <a:cubicBezTo>
                    <a:pt x="0" y="91"/>
                    <a:pt x="1" y="45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216152" y="0"/>
            <a:ext cx="7470648" cy="9875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457200" y="1188720"/>
            <a:ext cx="8229600" cy="4907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8056" y="6364224"/>
            <a:ext cx="21854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A92AD451-2019-4A62-B950-CCB851E13339}" type="datetimeFigureOut">
              <a:rPr lang="ko-KR" altLang="en-US" smtClean="0"/>
              <a:t>2021-06-11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70048" y="6364224"/>
            <a:ext cx="53126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4152" y="6364224"/>
            <a:ext cx="612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882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 cap="none" spc="0">
          <a:ln w="18415" cmpd="sng">
            <a:noFill/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Clr>
          <a:schemeClr val="accent2">
            <a:lumMod val="60000"/>
            <a:lumOff val="40000"/>
          </a:schemeClr>
        </a:buClr>
        <a:buSzPct val="80000"/>
        <a:buFont typeface="Wingdings 2" pitchFamily="18" charset="2"/>
        <a:buChar char="¤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Clr>
          <a:schemeClr val="accent3">
            <a:lumMod val="60000"/>
            <a:lumOff val="40000"/>
          </a:schemeClr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Clr>
          <a:schemeClr val="accent4">
            <a:lumMod val="60000"/>
            <a:lumOff val="40000"/>
          </a:schemeClr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Clr>
          <a:schemeClr val="accent5">
            <a:lumMod val="60000"/>
            <a:lumOff val="40000"/>
          </a:schemeClr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Clr>
          <a:schemeClr val="accent6">
            <a:lumMod val="60000"/>
            <a:lumOff val="40000"/>
          </a:schemeClr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hyperlink" Target="http://www.pinenews.co.kr/60424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dministrator\Desktop\바탕화면\학원복음화\자료\RT7\다니엘\그림1.png">
            <a:extLst>
              <a:ext uri="{FF2B5EF4-FFF2-40B4-BE49-F238E27FC236}">
                <a16:creationId xmlns:a16="http://schemas.microsoft.com/office/drawing/2014/main" id="{DADADE44-B3B8-4ED8-9BEA-6E42F5893A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1" r="12882" b="-1"/>
          <a:stretch/>
        </p:blipFill>
        <p:spPr bwMode="auto">
          <a:xfrm>
            <a:off x="3170207" y="0"/>
            <a:ext cx="5990898" cy="6858000"/>
          </a:xfrm>
          <a:prstGeom prst="rect">
            <a:avLst/>
          </a:prstGeom>
          <a:solidFill>
            <a:srgbClr val="FFC000"/>
          </a:solidFill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10727388-C902-44A4-936A-F9C0AAC41D8F}"/>
              </a:ext>
            </a:extLst>
          </p:cNvPr>
          <p:cNvSpPr/>
          <p:nvPr/>
        </p:nvSpPr>
        <p:spPr>
          <a:xfrm>
            <a:off x="-19708" y="2420888"/>
            <a:ext cx="3153102" cy="76380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r>
              <a:rPr lang="ja-JP" altLang="en-US" sz="3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ダニエルが</a:t>
            </a:r>
            <a:endParaRPr lang="en-US" altLang="ko-KR" sz="32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+mj-cs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4B319802-3AAA-4CD1-B7A9-719BA1C619FD}"/>
              </a:ext>
            </a:extLst>
          </p:cNvPr>
          <p:cNvSpPr/>
          <p:nvPr/>
        </p:nvSpPr>
        <p:spPr>
          <a:xfrm>
            <a:off x="-188389" y="3184696"/>
            <a:ext cx="3490464" cy="16999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r>
              <a:rPr lang="ja-JP" altLang="en-US" sz="4400" b="1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あらかじめ</a:t>
            </a:r>
            <a:endParaRPr lang="en-US" altLang="ja-JP" sz="4400" b="1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+mj-cs"/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r>
              <a:rPr lang="ja-JP" altLang="en-US" sz="4400" b="1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もったこと</a:t>
            </a:r>
            <a:endParaRPr lang="en-US" altLang="ko-KR" sz="4400" b="1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+mj-cs"/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ko-KR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(</a:t>
            </a:r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ダニエル</a:t>
            </a:r>
            <a:r>
              <a:rPr lang="ko-KR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+mj-ea"/>
                <a:cs typeface="+mj-cs"/>
              </a:rPr>
              <a:t> </a:t>
            </a:r>
            <a:r>
              <a:rPr lang="en-US" altLang="ko-KR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6:10)</a:t>
            </a:r>
          </a:p>
        </p:txBody>
      </p:sp>
    </p:spTree>
    <p:extLst>
      <p:ext uri="{BB962C8B-B14F-4D97-AF65-F5344CB8AC3E}">
        <p14:creationId xmlns:p14="http://schemas.microsoft.com/office/powerpoint/2010/main" val="222737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688" y="1844824"/>
            <a:ext cx="9663224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5" name="Oval 3"/>
          <p:cNvSpPr>
            <a:spLocks/>
          </p:cNvSpPr>
          <p:nvPr/>
        </p:nvSpPr>
        <p:spPr bwMode="auto">
          <a:xfrm>
            <a:off x="539552" y="723305"/>
            <a:ext cx="892969" cy="892969"/>
          </a:xfrm>
          <a:prstGeom prst="ellipse">
            <a:avLst/>
          </a:prstGeom>
          <a:solidFill>
            <a:srgbClr val="FF0000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56" name="Oval 4"/>
          <p:cNvSpPr>
            <a:spLocks/>
          </p:cNvSpPr>
          <p:nvPr/>
        </p:nvSpPr>
        <p:spPr bwMode="auto">
          <a:xfrm>
            <a:off x="1432521" y="723305"/>
            <a:ext cx="892969" cy="892969"/>
          </a:xfrm>
          <a:prstGeom prst="ellipse">
            <a:avLst/>
          </a:prstGeom>
          <a:solidFill>
            <a:srgbClr val="FF5308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57" name="Oval 5"/>
          <p:cNvSpPr>
            <a:spLocks/>
          </p:cNvSpPr>
          <p:nvPr/>
        </p:nvSpPr>
        <p:spPr bwMode="auto">
          <a:xfrm>
            <a:off x="2353379" y="723305"/>
            <a:ext cx="892969" cy="892969"/>
          </a:xfrm>
          <a:prstGeom prst="ellipse">
            <a:avLst/>
          </a:prstGeom>
          <a:solidFill>
            <a:srgbClr val="F3EB00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  <a:sym typeface="KT&amp;G 상상제목OTF B" charset="0"/>
              </a:rPr>
              <a:t>を</a:t>
            </a: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ＭＳ Ｐゴシック" panose="020B0600070205080204" pitchFamily="50" charset="-128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58" name="Oval 6"/>
          <p:cNvSpPr>
            <a:spLocks/>
          </p:cNvSpPr>
          <p:nvPr/>
        </p:nvSpPr>
        <p:spPr bwMode="auto">
          <a:xfrm>
            <a:off x="3412622" y="723305"/>
            <a:ext cx="892969" cy="892969"/>
          </a:xfrm>
          <a:prstGeom prst="ellipse">
            <a:avLst/>
          </a:prstGeom>
          <a:solidFill>
            <a:srgbClr val="558E28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  <a:sym typeface="KT&amp;G 상상제목OTF B" charset="0"/>
              </a:rPr>
              <a:t>し</a:t>
            </a: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ＭＳ Ｐゴシック" panose="020B0600070205080204" pitchFamily="50" charset="-128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59" name="Oval 7"/>
          <p:cNvSpPr>
            <a:spLocks/>
          </p:cNvSpPr>
          <p:nvPr/>
        </p:nvSpPr>
        <p:spPr bwMode="auto">
          <a:xfrm>
            <a:off x="5133453" y="723305"/>
            <a:ext cx="892969" cy="892969"/>
          </a:xfrm>
          <a:prstGeom prst="ellipse">
            <a:avLst/>
          </a:prstGeom>
          <a:solidFill>
            <a:srgbClr val="003DCC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60" name="Oval 8"/>
          <p:cNvSpPr>
            <a:spLocks/>
          </p:cNvSpPr>
          <p:nvPr/>
        </p:nvSpPr>
        <p:spPr bwMode="auto">
          <a:xfrm>
            <a:off x="6026422" y="723305"/>
            <a:ext cx="892969" cy="892969"/>
          </a:xfrm>
          <a:prstGeom prst="ellipse">
            <a:avLst/>
          </a:prstGeom>
          <a:solidFill>
            <a:srgbClr val="001F67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61" name="Oval 9"/>
          <p:cNvSpPr>
            <a:spLocks/>
          </p:cNvSpPr>
          <p:nvPr/>
        </p:nvSpPr>
        <p:spPr bwMode="auto">
          <a:xfrm>
            <a:off x="6919391" y="688309"/>
            <a:ext cx="892969" cy="892969"/>
          </a:xfrm>
          <a:prstGeom prst="ellipse">
            <a:avLst/>
          </a:prstGeom>
          <a:solidFill>
            <a:srgbClr val="3B00A4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62" name="Oval 10"/>
          <p:cNvSpPr>
            <a:spLocks/>
          </p:cNvSpPr>
          <p:nvPr/>
        </p:nvSpPr>
        <p:spPr bwMode="auto">
          <a:xfrm>
            <a:off x="7812360" y="702846"/>
            <a:ext cx="892969" cy="892969"/>
          </a:xfrm>
          <a:prstGeom prst="ellipse">
            <a:avLst/>
          </a:prstGeom>
          <a:solidFill>
            <a:srgbClr val="C632FD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4" name="Oval 6"/>
          <p:cNvSpPr>
            <a:spLocks/>
          </p:cNvSpPr>
          <p:nvPr/>
        </p:nvSpPr>
        <p:spPr bwMode="auto">
          <a:xfrm>
            <a:off x="4089796" y="723305"/>
            <a:ext cx="892969" cy="892969"/>
          </a:xfrm>
          <a:prstGeom prst="ellipse">
            <a:avLst/>
          </a:prstGeom>
          <a:solidFill>
            <a:srgbClr val="558E28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  <a:sym typeface="KT&amp;G 상상제목OTF B" charset="0"/>
              </a:rPr>
              <a:t>て</a:t>
            </a: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ＭＳ Ｐゴシック" panose="020B0600070205080204" pitchFamily="50" charset="-128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367277" y="2167155"/>
            <a:ext cx="8497529" cy="13917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latinLnBrk="1"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</a:t>
            </a:r>
            <a:r>
              <a:rPr lang="ja-JP" altLang="en-US" sz="2800" dirty="0">
                <a:solidFill>
                  <a:srgbClr val="0066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みことば</a:t>
            </a:r>
            <a:r>
              <a:rPr lang="en-US" altLang="ja-JP" sz="2800" dirty="0">
                <a:solidFill>
                  <a:srgbClr val="0066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-</a:t>
            </a:r>
            <a:r>
              <a:rPr lang="ja-JP" altLang="en-US" sz="2800" dirty="0">
                <a:solidFill>
                  <a:srgbClr val="0066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かみさまを　みあげる　ていこくしゅうちゅう</a:t>
            </a:r>
            <a:endParaRPr lang="en-US" altLang="ja-JP" sz="2800" dirty="0">
              <a:solidFill>
                <a:srgbClr val="0066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lvl="0" algn="ctr" latinLnBrk="1">
              <a:defRPr/>
            </a:pPr>
            <a:r>
              <a:rPr lang="ja-JP" altLang="en-US" sz="2800" dirty="0">
                <a:solidFill>
                  <a:srgbClr val="0066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じかんを　あらかじめ　もっていた　ダニエルに　</a:t>
            </a:r>
            <a:endParaRPr lang="en-US" altLang="ja-JP" sz="2800" dirty="0">
              <a:solidFill>
                <a:srgbClr val="0066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lvl="0" algn="ctr" latinLnBrk="1">
              <a:defRPr/>
            </a:pPr>
            <a:r>
              <a:rPr lang="ja-JP" altLang="en-US" sz="2800" dirty="0">
                <a:solidFill>
                  <a:srgbClr val="0066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じくうを　ちょうえつする　こたえが　きました</a:t>
            </a: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332173" y="3822400"/>
            <a:ext cx="8473978" cy="1186427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latinLnBrk="1"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じっせん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–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かみさま</a:t>
            </a:r>
            <a:r>
              <a:rPr lang="ja-JP" altLang="en-US" sz="28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　しゅうちゅうして　みあげる　</a:t>
            </a:r>
            <a:endParaRPr lang="en-US" altLang="ja-JP" sz="2800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lvl="0" algn="ctr" latinLnBrk="1">
              <a:defRPr/>
            </a:pPr>
            <a:r>
              <a:rPr lang="ja-JP" altLang="en-US" sz="28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じかんを　いちにちの　スケジュールの　なかで　</a:t>
            </a:r>
            <a:endParaRPr lang="en-US" altLang="ja-JP" sz="2800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lvl="0" algn="ctr" latinLnBrk="1">
              <a:defRPr/>
            </a:pPr>
            <a:r>
              <a:rPr lang="ja-JP" altLang="en-US" sz="28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きめましょう</a:t>
            </a: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282578" y="5237378"/>
            <a:ext cx="8473978" cy="783911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latinLnBrk="1"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いのり　</a:t>
            </a:r>
            <a:r>
              <a:rPr lang="ja-JP" altLang="en-US" sz="28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ｰ　かみさまを　みあげる　じかんを　つづけて　</a:t>
            </a:r>
            <a:endParaRPr lang="en-US" altLang="ja-JP" sz="2800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lvl="0" algn="ctr" latinLnBrk="1">
              <a:defRPr/>
            </a:pPr>
            <a:r>
              <a:rPr lang="ja-JP" altLang="en-US" sz="28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もって　いくように　みちびいてください</a:t>
            </a: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95536" y="836712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/>
                <a:ea typeface="ＭＳ Ｐゴシック" panose="020B0600070205080204" pitchFamily="50" charset="-128"/>
                <a:cs typeface="+mn-cs"/>
              </a:rPr>
              <a:t>フォーラム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223067" y="828620"/>
            <a:ext cx="3482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/>
                <a:ea typeface="ＭＳ Ｐゴシック" panose="020B0600070205080204" pitchFamily="50" charset="-128"/>
                <a:cs typeface="+mn-cs"/>
              </a:rPr>
              <a:t>こく　いん　し　よう</a:t>
            </a:r>
          </a:p>
        </p:txBody>
      </p:sp>
    </p:spTree>
    <p:extLst>
      <p:ext uri="{BB962C8B-B14F-4D97-AF65-F5344CB8AC3E}">
        <p14:creationId xmlns:p14="http://schemas.microsoft.com/office/powerpoint/2010/main" val="34121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생각 풍선: 구름 모양 7">
            <a:extLst>
              <a:ext uri="{FF2B5EF4-FFF2-40B4-BE49-F238E27FC236}">
                <a16:creationId xmlns:a16="http://schemas.microsoft.com/office/drawing/2014/main" id="{AE4BDDB6-C2A3-4807-B6BE-23D98AAF0C73}"/>
              </a:ext>
            </a:extLst>
          </p:cNvPr>
          <p:cNvSpPr/>
          <p:nvPr/>
        </p:nvSpPr>
        <p:spPr>
          <a:xfrm>
            <a:off x="2267744" y="1556792"/>
            <a:ext cx="6612396" cy="4104456"/>
          </a:xfrm>
          <a:prstGeom prst="cloudCallout">
            <a:avLst>
              <a:gd name="adj1" fmla="val -46921"/>
              <a:gd name="adj2" fmla="val 57889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4000" dirty="0">
                <a:latin typeface="+mj-ea"/>
                <a:ea typeface="+mj-ea"/>
              </a:rPr>
              <a:t>             </a:t>
            </a:r>
            <a:r>
              <a:rPr lang="en-US" altLang="ko-KR" sz="4000" b="1" dirty="0">
                <a:latin typeface="+mj-ea"/>
                <a:ea typeface="+mj-ea"/>
              </a:rPr>
              <a:t>WHY </a:t>
            </a:r>
            <a:r>
              <a:rPr lang="ja-JP" altLang="en-US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おいのり　するのに</a:t>
            </a:r>
            <a:endParaRPr lang="en-US" altLang="ja-JP" sz="4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なぜ　こたえが　</a:t>
            </a:r>
            <a:endParaRPr lang="en-US" altLang="ja-JP" sz="4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ないの</a:t>
            </a:r>
            <a:r>
              <a:rPr lang="en-US" altLang="ko-KR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??</a:t>
            </a:r>
            <a:endParaRPr lang="ko-KR" altLang="en-US" sz="4000" dirty="0">
              <a:latin typeface="ＭＳ Ｐゴシック" panose="020B0600070205080204" pitchFamily="50" charset="-128"/>
              <a:ea typeface="+mj-ea"/>
            </a:endParaRPr>
          </a:p>
        </p:txBody>
      </p:sp>
      <p:sp>
        <p:nvSpPr>
          <p:cNvPr id="5" name="구름 4">
            <a:extLst>
              <a:ext uri="{FF2B5EF4-FFF2-40B4-BE49-F238E27FC236}">
                <a16:creationId xmlns:a16="http://schemas.microsoft.com/office/drawing/2014/main" id="{EDD345DE-DB9B-4DFE-9375-DBE0685F0428}"/>
              </a:ext>
            </a:extLst>
          </p:cNvPr>
          <p:cNvSpPr/>
          <p:nvPr/>
        </p:nvSpPr>
        <p:spPr>
          <a:xfrm>
            <a:off x="256674" y="128039"/>
            <a:ext cx="2299102" cy="1321935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じょろん</a:t>
            </a:r>
            <a:endParaRPr lang="ko-KR" altLang="en-US" sz="2800" dirty="0">
              <a:latin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31831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dministrator\Desktop\바탕화면\학원복음화\자료\7월 학원복음화 - 30과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844824"/>
            <a:ext cx="6228183" cy="465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순서도: 대체 처리 3">
            <a:extLst>
              <a:ext uri="{FF2B5EF4-FFF2-40B4-BE49-F238E27FC236}">
                <a16:creationId xmlns:a16="http://schemas.microsoft.com/office/drawing/2014/main" id="{085CBDA8-4ABA-40D1-AE4C-6D2A36B16862}"/>
              </a:ext>
            </a:extLst>
          </p:cNvPr>
          <p:cNvSpPr/>
          <p:nvPr/>
        </p:nvSpPr>
        <p:spPr>
          <a:xfrm>
            <a:off x="2664297" y="836712"/>
            <a:ext cx="6228183" cy="936104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レムナントに　じゅんびして　</a:t>
            </a:r>
            <a:endParaRPr lang="en-US" altLang="ja-JP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くださっていることが　あります</a:t>
            </a:r>
            <a:endParaRPr lang="ko-KR" altLang="en-US" sz="3200" dirty="0">
              <a:latin typeface="ＭＳ Ｐゴシック" panose="020B0600070205080204" pitchFamily="50" charset="-128"/>
            </a:endParaRPr>
          </a:p>
        </p:txBody>
      </p:sp>
      <p:sp>
        <p:nvSpPr>
          <p:cNvPr id="20" name="말풍선: 모서리가 둥근 사각형 19">
            <a:extLst>
              <a:ext uri="{FF2B5EF4-FFF2-40B4-BE49-F238E27FC236}">
                <a16:creationId xmlns:a16="http://schemas.microsoft.com/office/drawing/2014/main" id="{CBF135F4-4969-4E59-968F-68CFAE5984AE}"/>
              </a:ext>
            </a:extLst>
          </p:cNvPr>
          <p:cNvSpPr/>
          <p:nvPr/>
        </p:nvSpPr>
        <p:spPr>
          <a:xfrm>
            <a:off x="541785" y="4437112"/>
            <a:ext cx="1590616" cy="864096"/>
          </a:xfrm>
          <a:prstGeom prst="wedgeRoundRectCallout">
            <a:avLst>
              <a:gd name="adj1" fmla="val 84486"/>
              <a:gd name="adj2" fmla="val 95844"/>
              <a:gd name="adj3" fmla="val 16667"/>
            </a:avLst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46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さいこう</a:t>
            </a:r>
            <a:endParaRPr lang="ko-KR" altLang="en-US" sz="2800" dirty="0">
              <a:latin typeface="ＭＳ Ｐゴシック" panose="020B0600070205080204" pitchFamily="50" charset="-128"/>
            </a:endParaRPr>
          </a:p>
        </p:txBody>
      </p:sp>
      <p:sp>
        <p:nvSpPr>
          <p:cNvPr id="21" name="말풍선: 모서리가 둥근 사각형 20">
            <a:extLst>
              <a:ext uri="{FF2B5EF4-FFF2-40B4-BE49-F238E27FC236}">
                <a16:creationId xmlns:a16="http://schemas.microsoft.com/office/drawing/2014/main" id="{5DCEDDC8-1DEA-4494-83D5-FEE48892B9A9}"/>
              </a:ext>
            </a:extLst>
          </p:cNvPr>
          <p:cNvSpPr/>
          <p:nvPr/>
        </p:nvSpPr>
        <p:spPr>
          <a:xfrm>
            <a:off x="513748" y="1869623"/>
            <a:ext cx="1618654" cy="864096"/>
          </a:xfrm>
          <a:prstGeom prst="wedgeRoundRectCallout">
            <a:avLst>
              <a:gd name="adj1" fmla="val 84486"/>
              <a:gd name="adj2" fmla="val 95844"/>
              <a:gd name="adj3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さいてき</a:t>
            </a:r>
            <a:endParaRPr lang="ko-KR" altLang="en-US" sz="3200" dirty="0">
              <a:latin typeface="ＭＳ Ｐゴシック" panose="020B0600070205080204" pitchFamily="50" charset="-128"/>
            </a:endParaRPr>
          </a:p>
        </p:txBody>
      </p:sp>
      <p:sp>
        <p:nvSpPr>
          <p:cNvPr id="8" name="화살표: 오른쪽 7">
            <a:extLst>
              <a:ext uri="{FF2B5EF4-FFF2-40B4-BE49-F238E27FC236}">
                <a16:creationId xmlns:a16="http://schemas.microsoft.com/office/drawing/2014/main" id="{1105E460-BB73-4286-B93A-A89B20954D3F}"/>
              </a:ext>
            </a:extLst>
          </p:cNvPr>
          <p:cNvSpPr/>
          <p:nvPr/>
        </p:nvSpPr>
        <p:spPr>
          <a:xfrm>
            <a:off x="2862064" y="1916832"/>
            <a:ext cx="5832648" cy="1512168"/>
          </a:xfrm>
          <a:prstGeom prst="rightArrow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わたしにだけ　あたえられた　さいてきが　あります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22" name="화살표: 오른쪽 21">
            <a:extLst>
              <a:ext uri="{FF2B5EF4-FFF2-40B4-BE49-F238E27FC236}">
                <a16:creationId xmlns:a16="http://schemas.microsoft.com/office/drawing/2014/main" id="{0A316A8E-A6DD-44C2-8D6A-1635E5C2D459}"/>
              </a:ext>
            </a:extLst>
          </p:cNvPr>
          <p:cNvSpPr/>
          <p:nvPr/>
        </p:nvSpPr>
        <p:spPr>
          <a:xfrm>
            <a:off x="2899047" y="3168406"/>
            <a:ext cx="5832648" cy="1512168"/>
          </a:xfrm>
          <a:prstGeom prst="rightArrow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さいぜんを　つくす　</a:t>
            </a:r>
            <a:endParaRPr lang="en-US" altLang="ja-JP" sz="32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しゅうかんを　みにつけましょう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23" name="화살표: 오른쪽 22">
            <a:extLst>
              <a:ext uri="{FF2B5EF4-FFF2-40B4-BE49-F238E27FC236}">
                <a16:creationId xmlns:a16="http://schemas.microsoft.com/office/drawing/2014/main" id="{9BBA5673-1CCB-4D38-A8BB-9E3F0C666532}"/>
              </a:ext>
            </a:extLst>
          </p:cNvPr>
          <p:cNvSpPr/>
          <p:nvPr/>
        </p:nvSpPr>
        <p:spPr>
          <a:xfrm>
            <a:off x="2897559" y="4419980"/>
            <a:ext cx="5832648" cy="1512168"/>
          </a:xfrm>
          <a:prstGeom prst="rightArrow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レムナントの　もくひょうは　</a:t>
            </a:r>
            <a:endParaRPr lang="en-US" altLang="ja-JP" sz="32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さいこうです！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9" name="구름 8">
            <a:extLst>
              <a:ext uri="{FF2B5EF4-FFF2-40B4-BE49-F238E27FC236}">
                <a16:creationId xmlns:a16="http://schemas.microsoft.com/office/drawing/2014/main" id="{2CA2CF12-6286-4A57-BF56-6D83F15CAEF0}"/>
              </a:ext>
            </a:extLst>
          </p:cNvPr>
          <p:cNvSpPr/>
          <p:nvPr/>
        </p:nvSpPr>
        <p:spPr>
          <a:xfrm>
            <a:off x="256674" y="128039"/>
            <a:ext cx="2299102" cy="1321935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じょろん</a:t>
            </a: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ＭＳ Ｐゴシック" panose="020B0600070205080204" pitchFamily="50" charset="-128"/>
              <a:cs typeface="+mn-cs"/>
            </a:endParaRPr>
          </a:p>
        </p:txBody>
      </p:sp>
      <p:sp>
        <p:nvSpPr>
          <p:cNvPr id="11" name="말풍선: 모서리가 둥근 사각형 10">
            <a:extLst>
              <a:ext uri="{FF2B5EF4-FFF2-40B4-BE49-F238E27FC236}">
                <a16:creationId xmlns:a16="http://schemas.microsoft.com/office/drawing/2014/main" id="{999A2DB7-5A70-4B1E-93C2-350DC10ADEAE}"/>
              </a:ext>
            </a:extLst>
          </p:cNvPr>
          <p:cNvSpPr/>
          <p:nvPr/>
        </p:nvSpPr>
        <p:spPr>
          <a:xfrm>
            <a:off x="541785" y="3153367"/>
            <a:ext cx="1590616" cy="864096"/>
          </a:xfrm>
          <a:prstGeom prst="wedgeRoundRectCallout">
            <a:avLst>
              <a:gd name="adj1" fmla="val 84486"/>
              <a:gd name="adj2" fmla="val 95844"/>
              <a:gd name="adj3" fmla="val 16667"/>
            </a:avLst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さいぜん</a:t>
            </a:r>
            <a:endParaRPr lang="ko-KR" altLang="en-US" sz="2800" dirty="0">
              <a:latin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9333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76FB939-4871-4AF6-8AF4-E3170871D0E2}"/>
              </a:ext>
            </a:extLst>
          </p:cNvPr>
          <p:cNvSpPr txBox="1"/>
          <p:nvPr/>
        </p:nvSpPr>
        <p:spPr>
          <a:xfrm>
            <a:off x="2699792" y="404285"/>
            <a:ext cx="58326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わたしの</a:t>
            </a:r>
            <a:r>
              <a:rPr lang="ko-KR" altLang="en-US" sz="4000" b="1" dirty="0">
                <a:latin typeface="ＭＳ Ｐゴシック" panose="020B0600070205080204" pitchFamily="50" charset="-128"/>
                <a:ea typeface="+mj-ea"/>
              </a:rPr>
              <a:t> </a:t>
            </a:r>
            <a:r>
              <a:rPr lang="en-US" altLang="ko-KR" sz="40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CVDIP</a:t>
            </a:r>
            <a:r>
              <a:rPr lang="en-US" altLang="ko-KR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ja-JP" altLang="en-US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</a:t>
            </a:r>
            <a:r>
              <a:rPr lang="ko-KR" altLang="en-US" sz="4000" b="1" dirty="0">
                <a:latin typeface="ＭＳ Ｐゴシック" panose="020B0600070205080204" pitchFamily="50" charset="-128"/>
                <a:ea typeface="+mj-ea"/>
              </a:rPr>
              <a:t> </a:t>
            </a:r>
            <a:endParaRPr lang="en-US" altLang="ko-KR" sz="4000" b="1" dirty="0">
              <a:latin typeface="ＭＳ Ｐゴシック" panose="020B0600070205080204" pitchFamily="50" charset="-128"/>
              <a:ea typeface="+mj-ea"/>
            </a:endParaRPr>
          </a:p>
          <a:p>
            <a:r>
              <a:rPr lang="ja-JP" altLang="en-US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みつけよう</a:t>
            </a:r>
            <a:endParaRPr lang="ko-KR" altLang="en-US" sz="4000" b="1" dirty="0">
              <a:latin typeface="ＭＳ Ｐゴシック" panose="020B0600070205080204" pitchFamily="50" charset="-128"/>
              <a:ea typeface="+mj-ea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0B4F33AA-50EF-439D-8A3C-272979358443}"/>
              </a:ext>
            </a:extLst>
          </p:cNvPr>
          <p:cNvSpPr/>
          <p:nvPr/>
        </p:nvSpPr>
        <p:spPr>
          <a:xfrm>
            <a:off x="1403358" y="1729269"/>
            <a:ext cx="6552728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すてられた　ところを　みる</a:t>
            </a:r>
            <a:r>
              <a:rPr lang="ko-KR" altLang="en-US" sz="3600" dirty="0">
                <a:latin typeface="ＭＳ Ｐゴシック" panose="020B0600070205080204" pitchFamily="50" charset="-128"/>
              </a:rPr>
              <a:t>       </a:t>
            </a:r>
            <a:r>
              <a:rPr lang="en-US" altLang="ko-KR" sz="36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</a:t>
            </a:r>
            <a:endParaRPr lang="ko-KR" altLang="en-US" sz="3600" b="1" dirty="0">
              <a:solidFill>
                <a:srgbClr val="FF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D1EAD48E-603D-42AD-9419-9198A84A2ACA}"/>
              </a:ext>
            </a:extLst>
          </p:cNvPr>
          <p:cNvSpPr/>
          <p:nvPr/>
        </p:nvSpPr>
        <p:spPr>
          <a:xfrm>
            <a:off x="1403648" y="2760660"/>
            <a:ext cx="6552728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みらいを　ちかくに　みる</a:t>
            </a:r>
            <a:r>
              <a:rPr lang="ko-KR" altLang="en-US" sz="3600" dirty="0">
                <a:latin typeface="ＭＳ Ｐゴシック" panose="020B0600070205080204" pitchFamily="50" charset="-128"/>
              </a:rPr>
              <a:t>  </a:t>
            </a:r>
            <a:r>
              <a:rPr lang="ja-JP" altLang="en-US" sz="3600" dirty="0">
                <a:latin typeface="ＭＳ Ｐゴシック" panose="020B0600070205080204" pitchFamily="50" charset="-128"/>
              </a:rPr>
              <a:t>　</a:t>
            </a:r>
            <a:r>
              <a:rPr lang="ko-KR" altLang="en-US" sz="3600" dirty="0">
                <a:latin typeface="ＭＳ Ｐゴシック" panose="020B0600070205080204" pitchFamily="50" charset="-128"/>
              </a:rPr>
              <a:t>    </a:t>
            </a:r>
            <a:r>
              <a:rPr lang="en-US" altLang="ko-KR" sz="3600" b="1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V</a:t>
            </a:r>
            <a:endParaRPr lang="ko-KR" altLang="en-US" sz="3600" b="1" dirty="0">
              <a:solidFill>
                <a:srgbClr val="FFFF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B4A1D49E-CEB0-47A6-8F71-9A730BA231E7}"/>
              </a:ext>
            </a:extLst>
          </p:cNvPr>
          <p:cNvSpPr/>
          <p:nvPr/>
        </p:nvSpPr>
        <p:spPr>
          <a:xfrm>
            <a:off x="1403358" y="3792051"/>
            <a:ext cx="6552728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24 </a:t>
            </a:r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しゅうちゅうが　できる</a:t>
            </a:r>
            <a:r>
              <a:rPr lang="ko-KR" altLang="en-US" sz="3600" dirty="0">
                <a:latin typeface="ＭＳ Ｐゴシック" panose="020B0600070205080204" pitchFamily="50" charset="-128"/>
              </a:rPr>
              <a:t>         </a:t>
            </a:r>
            <a:r>
              <a:rPr lang="en-US" altLang="ko-KR" sz="3600" b="1" dirty="0">
                <a:solidFill>
                  <a:schemeClr val="bg2">
                    <a:lumMod val="50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D</a:t>
            </a:r>
            <a:r>
              <a:rPr lang="ko-KR" altLang="en-US" sz="3600" dirty="0">
                <a:latin typeface="ＭＳ Ｐゴシック" panose="020B0600070205080204" pitchFamily="50" charset="-128"/>
              </a:rPr>
              <a:t> 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B7DEECA8-2C8F-4BE7-A8B7-C257250C712F}"/>
              </a:ext>
            </a:extLst>
          </p:cNvPr>
          <p:cNvSpPr/>
          <p:nvPr/>
        </p:nvSpPr>
        <p:spPr>
          <a:xfrm>
            <a:off x="1403358" y="4823442"/>
            <a:ext cx="6552728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25 </a:t>
            </a:r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こたえを　うける</a:t>
            </a:r>
            <a:r>
              <a:rPr lang="ko-KR" altLang="en-US" sz="3600" dirty="0">
                <a:latin typeface="ＭＳ Ｐゴシック" panose="020B0600070205080204" pitchFamily="50" charset="-128"/>
              </a:rPr>
              <a:t>  </a:t>
            </a:r>
            <a:r>
              <a:rPr lang="ja-JP" altLang="en-US" sz="3600" dirty="0">
                <a:latin typeface="ＭＳ Ｐゴシック" panose="020B0600070205080204" pitchFamily="50" charset="-128"/>
              </a:rPr>
              <a:t>　　</a:t>
            </a:r>
            <a:r>
              <a:rPr lang="ko-KR" altLang="en-US" sz="3600" dirty="0">
                <a:latin typeface="ＭＳ Ｐゴシック" panose="020B0600070205080204" pitchFamily="50" charset="-128"/>
              </a:rPr>
              <a:t>        </a:t>
            </a:r>
            <a:r>
              <a:rPr lang="en-US" altLang="ko-KR" sz="3600" b="1" dirty="0">
                <a:solidFill>
                  <a:schemeClr val="accent5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</a:t>
            </a:r>
            <a:endParaRPr lang="ko-KR" altLang="en-US" sz="3600" b="1" dirty="0">
              <a:solidFill>
                <a:schemeClr val="accent5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094C6838-EC1B-4710-9E59-D8CF401D11C5}"/>
              </a:ext>
            </a:extLst>
          </p:cNvPr>
          <p:cNvSpPr/>
          <p:nvPr/>
        </p:nvSpPr>
        <p:spPr>
          <a:xfrm>
            <a:off x="1403358" y="5854833"/>
            <a:ext cx="6552728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えいえんの　さくひんを　のこす</a:t>
            </a:r>
            <a:r>
              <a:rPr lang="ko-KR" altLang="en-US" sz="3600" dirty="0">
                <a:latin typeface="ＭＳ Ｐゴシック" panose="020B0600070205080204" pitchFamily="50" charset="-128"/>
              </a:rPr>
              <a:t> </a:t>
            </a:r>
            <a:r>
              <a:rPr lang="en-US" altLang="ko-KR" sz="3600" b="1" dirty="0">
                <a:solidFill>
                  <a:schemeClr val="accent4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</a:t>
            </a:r>
            <a:endParaRPr lang="ko-KR" altLang="en-US" sz="3600" b="1" dirty="0">
              <a:solidFill>
                <a:schemeClr val="accent4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0" name="구름 9">
            <a:extLst>
              <a:ext uri="{FF2B5EF4-FFF2-40B4-BE49-F238E27FC236}">
                <a16:creationId xmlns:a16="http://schemas.microsoft.com/office/drawing/2014/main" id="{D64A3291-1AEE-48AE-9C97-2FB58D4ADAAE}"/>
              </a:ext>
            </a:extLst>
          </p:cNvPr>
          <p:cNvSpPr/>
          <p:nvPr/>
        </p:nvSpPr>
        <p:spPr>
          <a:xfrm>
            <a:off x="256674" y="128039"/>
            <a:ext cx="2299102" cy="1321935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じょろん</a:t>
            </a: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6061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348BE9FB-23A2-4A8F-91AE-29CC307E5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1412776"/>
            <a:ext cx="3491504" cy="4297235"/>
          </a:xfrm>
          <a:prstGeom prst="rect">
            <a:avLst/>
          </a:prstGeom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05BDC1-D7B0-40FE-AD37-FD8CACF7356C}"/>
              </a:ext>
            </a:extLst>
          </p:cNvPr>
          <p:cNvSpPr txBox="1"/>
          <p:nvPr/>
        </p:nvSpPr>
        <p:spPr>
          <a:xfrm>
            <a:off x="81767" y="195482"/>
            <a:ext cx="89804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b="1" spc="-21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1.</a:t>
            </a:r>
            <a:r>
              <a:rPr lang="ja-JP" altLang="en-US" sz="4400" b="1" spc="-21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ダニエルが　あらかじめ　みたことは　</a:t>
            </a:r>
            <a:endParaRPr lang="en-US" altLang="ja-JP" sz="4400" b="1" spc="-21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4400" b="1" spc="-21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なんでしょう</a:t>
            </a:r>
            <a:r>
              <a:rPr lang="en-US" altLang="ko-KR" sz="4400" b="1" spc="-21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endParaRPr lang="ko-KR" altLang="en-US" sz="4400" b="1" spc="-210" dirty="0">
              <a:latin typeface="ＭＳ Ｐゴシック" panose="020B0600070205080204" pitchFamily="50" charset="-128"/>
              <a:ea typeface="+mj-ea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C21CA480-B491-48A5-BDF3-C2BB045C506E}"/>
              </a:ext>
            </a:extLst>
          </p:cNvPr>
          <p:cNvSpPr/>
          <p:nvPr/>
        </p:nvSpPr>
        <p:spPr>
          <a:xfrm>
            <a:off x="107504" y="1628800"/>
            <a:ext cx="5472608" cy="111298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  (1)</a:t>
            </a:r>
            <a:r>
              <a:rPr lang="ja-JP" altLang="en-US" sz="3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イスラエルが　ほりょに　</a:t>
            </a:r>
            <a:endParaRPr lang="en-US" altLang="ja-JP" sz="3200" b="1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3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なった　りゆうを　みました</a:t>
            </a:r>
            <a:r>
              <a:rPr lang="ko-KR" altLang="en-US" sz="3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+mj-ea"/>
              </a:rPr>
              <a:t>          </a:t>
            </a:r>
            <a:endParaRPr lang="ko-KR" altLang="en-US" sz="2800" b="1" dirty="0">
              <a:solidFill>
                <a:schemeClr val="bg1"/>
              </a:solidFill>
              <a:latin typeface="ＭＳ Ｐゴシック" panose="020B0600070205080204" pitchFamily="50" charset="-128"/>
              <a:ea typeface="+mj-ea"/>
            </a:endParaRPr>
          </a:p>
        </p:txBody>
      </p:sp>
      <p:sp>
        <p:nvSpPr>
          <p:cNvPr id="12" name="설명선: 위쪽 화살표 11">
            <a:extLst>
              <a:ext uri="{FF2B5EF4-FFF2-40B4-BE49-F238E27FC236}">
                <a16:creationId xmlns:a16="http://schemas.microsoft.com/office/drawing/2014/main" id="{A7BF28A7-EEC7-4865-B6EC-C98DE714E803}"/>
              </a:ext>
            </a:extLst>
          </p:cNvPr>
          <p:cNvSpPr/>
          <p:nvPr/>
        </p:nvSpPr>
        <p:spPr>
          <a:xfrm>
            <a:off x="539552" y="4536140"/>
            <a:ext cx="4464496" cy="1341131"/>
          </a:xfrm>
          <a:prstGeom prst="up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かていもんだいと　わたしの　なやみの　</a:t>
            </a:r>
            <a:endParaRPr lang="en-US" altLang="ja-JP" sz="2000" b="1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000" b="1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なかから　</a:t>
            </a:r>
            <a:r>
              <a:rPr lang="en-US" altLang="ja-JP" sz="2000" b="1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</a:t>
            </a:r>
            <a:r>
              <a:rPr lang="ja-JP" altLang="en-US" sz="2000" b="1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</a:t>
            </a:r>
            <a:r>
              <a:rPr lang="en-US" altLang="ja-JP" sz="2000" b="1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V</a:t>
            </a:r>
            <a:r>
              <a:rPr lang="ja-JP" altLang="en-US" sz="2000" b="1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　みつけよう</a:t>
            </a:r>
            <a:endParaRPr lang="ko-KR" altLang="en-US" sz="2000" b="1" dirty="0">
              <a:solidFill>
                <a:schemeClr val="tx1"/>
              </a:solidFill>
              <a:latin typeface="ＭＳ Ｐゴシック" panose="020B0600070205080204" pitchFamily="50" charset="-128"/>
              <a:ea typeface="+mj-ea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986464D-FDBC-43E4-ABF1-8324CC1FE977}"/>
              </a:ext>
            </a:extLst>
          </p:cNvPr>
          <p:cNvSpPr/>
          <p:nvPr/>
        </p:nvSpPr>
        <p:spPr>
          <a:xfrm>
            <a:off x="107504" y="3253074"/>
            <a:ext cx="5328592" cy="111298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  (2)</a:t>
            </a:r>
            <a:r>
              <a:rPr lang="ja-JP" altLang="en-US" sz="3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こころを　さだめました</a:t>
            </a:r>
            <a:endParaRPr lang="en-US" altLang="ko-KR" sz="3200" b="1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en-US" altLang="ko-KR" sz="24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     (</a:t>
            </a:r>
            <a:r>
              <a:rPr lang="ja-JP" altLang="en-US" sz="24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じんせいの　ほうこうを　さだめた</a:t>
            </a:r>
            <a:r>
              <a:rPr lang="en-US" altLang="ko-KR" sz="24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lang="ko-KR" altLang="en-US" sz="2400" b="1" dirty="0">
              <a:solidFill>
                <a:schemeClr val="bg1"/>
              </a:solidFill>
              <a:latin typeface="ＭＳ Ｐゴシック" panose="020B0600070205080204" pitchFamily="50" charset="-128"/>
              <a:ea typeface="+mj-e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D39B4B-5214-412A-BB17-3CCFE293BD48}"/>
              </a:ext>
            </a:extLst>
          </p:cNvPr>
          <p:cNvSpPr txBox="1"/>
          <p:nvPr/>
        </p:nvSpPr>
        <p:spPr>
          <a:xfrm>
            <a:off x="205367" y="1795463"/>
            <a:ext cx="5453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b="1" dirty="0">
                <a:solidFill>
                  <a:srgbClr val="FF0000"/>
                </a:solidFill>
                <a:latin typeface="+mj-ea"/>
                <a:ea typeface="+mj-ea"/>
              </a:rPr>
              <a:t>C</a:t>
            </a:r>
            <a:endParaRPr lang="ko-KR" altLang="en-US" sz="4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3DFCA9-51F8-4FD0-8602-843C5CF4EC49}"/>
              </a:ext>
            </a:extLst>
          </p:cNvPr>
          <p:cNvSpPr txBox="1"/>
          <p:nvPr/>
        </p:nvSpPr>
        <p:spPr>
          <a:xfrm>
            <a:off x="187734" y="3424847"/>
            <a:ext cx="5629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b="1" dirty="0">
                <a:solidFill>
                  <a:srgbClr val="FFFF00"/>
                </a:solidFill>
                <a:latin typeface="+mj-ea"/>
                <a:ea typeface="+mj-ea"/>
              </a:rPr>
              <a:t>V</a:t>
            </a:r>
            <a:endParaRPr lang="ko-KR" altLang="en-US" sz="4400" b="1" dirty="0">
              <a:solidFill>
                <a:srgbClr val="FFFF0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678552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139C0EE5-5DFD-46AD-A630-607D4A3517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 bwMode="auto">
          <a:xfrm>
            <a:off x="20" y="0"/>
            <a:ext cx="9143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E70B6D-C202-483D-8C4B-4E0BFB86099D}"/>
              </a:ext>
            </a:extLst>
          </p:cNvPr>
          <p:cNvSpPr txBox="1"/>
          <p:nvPr/>
        </p:nvSpPr>
        <p:spPr>
          <a:xfrm>
            <a:off x="251520" y="188640"/>
            <a:ext cx="6384219" cy="1964961"/>
          </a:xfrm>
          <a:prstGeom prst="rect">
            <a:avLst/>
          </a:prstGeom>
          <a:solidFill>
            <a:srgbClr val="FFFFFF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2. </a:t>
            </a:r>
            <a:r>
              <a:rPr lang="ja-JP" altLang="en-US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ダニエルが　あらかじめ　もったことは　なんでしょう</a:t>
            </a:r>
            <a:endParaRPr lang="ko-KR" altLang="en-US" sz="4400" b="1" dirty="0">
              <a:latin typeface="ＭＳ Ｐゴシック" panose="020B0600070205080204" pitchFamily="50" charset="-128"/>
              <a:ea typeface="+mj-e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213E6F-1249-4AD5-BE5F-04ECA5965B52}"/>
              </a:ext>
            </a:extLst>
          </p:cNvPr>
          <p:cNvSpPr txBox="1"/>
          <p:nvPr/>
        </p:nvSpPr>
        <p:spPr>
          <a:xfrm>
            <a:off x="3059832" y="3212976"/>
            <a:ext cx="5904656" cy="12618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ko-KR" sz="4400" b="1" dirty="0">
                <a:solidFill>
                  <a:schemeClr val="bg2">
                    <a:lumMod val="50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D</a:t>
            </a:r>
            <a:r>
              <a:rPr lang="en-US" altLang="ko-KR" sz="24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ja-JP" altLang="en-US" sz="32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かみさまに　しゅうちゅうする</a:t>
            </a:r>
            <a:endParaRPr lang="en-US" altLang="ja-JP" sz="3200" b="1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32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ていこくいのり</a:t>
            </a:r>
            <a:endParaRPr lang="ko-KR" altLang="en-US" sz="2000" b="1" dirty="0">
              <a:solidFill>
                <a:srgbClr val="FF0000"/>
              </a:solidFill>
              <a:latin typeface="ＭＳ Ｐゴシック" panose="020B0600070205080204" pitchFamily="50" charset="-128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891070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D:\My Pictures\1복음그림\다니엘 신상 예언.jpg">
            <a:extLst>
              <a:ext uri="{FF2B5EF4-FFF2-40B4-BE49-F238E27FC236}">
                <a16:creationId xmlns:a16="http://schemas.microsoft.com/office/drawing/2014/main" id="{28D5A182-9161-409C-92A1-C6422A1BC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flipH="1">
            <a:off x="420450" y="1700808"/>
            <a:ext cx="2507401" cy="3343201"/>
          </a:xfrm>
          <a:prstGeom prst="rect">
            <a:avLst/>
          </a:prstGeom>
          <a:noFill/>
        </p:spPr>
      </p:pic>
      <p:pic>
        <p:nvPicPr>
          <p:cNvPr id="28" name="Picture 2">
            <a:extLst>
              <a:ext uri="{FF2B5EF4-FFF2-40B4-BE49-F238E27FC236}">
                <a16:creationId xmlns:a16="http://schemas.microsoft.com/office/drawing/2014/main" id="{F13C96CD-B7B5-4561-8D20-12A715D62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321509"/>
            <a:ext cx="4156698" cy="237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화염.mp3" descr="화염.mp3">
            <a:hlinkClick r:id="" action="ppaction://media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0643" y="-3333751"/>
            <a:ext cx="530064" cy="26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B41E1521-94B2-475F-9C0E-EAF4B4051D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01695" y="4003813"/>
            <a:ext cx="3562826" cy="26904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AAC224E-7893-4B29-B4F9-15064314105C}"/>
              </a:ext>
            </a:extLst>
          </p:cNvPr>
          <p:cNvSpPr txBox="1"/>
          <p:nvPr/>
        </p:nvSpPr>
        <p:spPr>
          <a:xfrm>
            <a:off x="-81094" y="630359"/>
            <a:ext cx="3831019" cy="111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ネブカデネザルおうに</a:t>
            </a:r>
            <a:endParaRPr lang="en-US" altLang="ja-JP" sz="2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こたえを　あたえた</a:t>
            </a:r>
            <a:endParaRPr lang="ko-KR" altLang="en-US" sz="2400" b="1" dirty="0">
              <a:latin typeface="ＭＳ Ｐゴシック" panose="020B0600070205080204" pitchFamily="50" charset="-128"/>
              <a:ea typeface="+mj-e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0E0AD2-FE67-4014-B316-B48E2013E7ED}"/>
              </a:ext>
            </a:extLst>
          </p:cNvPr>
          <p:cNvSpPr txBox="1"/>
          <p:nvPr/>
        </p:nvSpPr>
        <p:spPr>
          <a:xfrm>
            <a:off x="5796136" y="2616058"/>
            <a:ext cx="2987043" cy="111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ベルシャツァルおうに　こたえを　あたえた</a:t>
            </a:r>
            <a:endParaRPr lang="en-US" altLang="ko-KR" sz="2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F892A0-B734-49C6-AA6E-2D72FA56CE8C}"/>
              </a:ext>
            </a:extLst>
          </p:cNvPr>
          <p:cNvSpPr txBox="1"/>
          <p:nvPr/>
        </p:nvSpPr>
        <p:spPr>
          <a:xfrm>
            <a:off x="1188080" y="5276068"/>
            <a:ext cx="3228325" cy="111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ダリヨスおうと　</a:t>
            </a:r>
            <a:endParaRPr lang="en-US" altLang="ja-JP" sz="2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ししの　あな　じけん</a:t>
            </a:r>
            <a:endParaRPr lang="ko-KR" altLang="en-US" sz="2400" b="1" dirty="0">
              <a:latin typeface="ＭＳ Ｐゴシック" panose="020B0600070205080204" pitchFamily="50" charset="-128"/>
              <a:ea typeface="+mj-ea"/>
            </a:endParaRPr>
          </a:p>
        </p:txBody>
      </p:sp>
      <p:sp>
        <p:nvSpPr>
          <p:cNvPr id="7" name="말풍선: 타원형 6">
            <a:extLst>
              <a:ext uri="{FF2B5EF4-FFF2-40B4-BE49-F238E27FC236}">
                <a16:creationId xmlns:a16="http://schemas.microsoft.com/office/drawing/2014/main" id="{9FA2F124-3613-448F-AF7F-A5674666C779}"/>
              </a:ext>
            </a:extLst>
          </p:cNvPr>
          <p:cNvSpPr/>
          <p:nvPr/>
        </p:nvSpPr>
        <p:spPr>
          <a:xfrm>
            <a:off x="2555776" y="2492895"/>
            <a:ext cx="3456384" cy="1673155"/>
          </a:xfrm>
          <a:prstGeom prst="wedgeEllipseCallout">
            <a:avLst>
              <a:gd name="adj1" fmla="val -17746"/>
              <a:gd name="adj2" fmla="val -42454"/>
            </a:avLst>
          </a:prstGeom>
          <a:solidFill>
            <a:schemeClr val="accent4"/>
          </a:solidFill>
          <a:ln w="762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みざの　ちから</a:t>
            </a:r>
            <a:endParaRPr lang="en-US" altLang="ja-JP" sz="2400" b="1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4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じくう　ちょうえつ</a:t>
            </a:r>
            <a:endParaRPr lang="en-US" altLang="ja-JP" sz="2400" b="1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4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２５のこたえ</a:t>
            </a:r>
            <a:endParaRPr lang="ko-KR" altLang="en-US" sz="2400" b="1" dirty="0">
              <a:solidFill>
                <a:schemeClr val="bg1"/>
              </a:solidFill>
              <a:latin typeface="ＭＳ Ｐゴシック" panose="020B0600070205080204" pitchFamily="50" charset="-128"/>
              <a:ea typeface="+mj-ea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47AF2B-0C3F-4389-B7D6-FC04334F11B8}"/>
              </a:ext>
            </a:extLst>
          </p:cNvPr>
          <p:cNvSpPr txBox="1"/>
          <p:nvPr/>
        </p:nvSpPr>
        <p:spPr>
          <a:xfrm>
            <a:off x="7702778" y="3707666"/>
            <a:ext cx="261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I</a:t>
            </a:r>
            <a:endParaRPr lang="ko-KR" altLang="en-US" dirty="0">
              <a:solidFill>
                <a:srgbClr val="00B05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7E5C5E-F435-44BA-8D8E-EE8EC4D5229D}"/>
              </a:ext>
            </a:extLst>
          </p:cNvPr>
          <p:cNvSpPr txBox="1"/>
          <p:nvPr/>
        </p:nvSpPr>
        <p:spPr>
          <a:xfrm>
            <a:off x="4393094" y="6389834"/>
            <a:ext cx="35628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" dirty="0">
                <a:latin typeface="+mj-ea"/>
                <a:ea typeface="+mj-ea"/>
                <a:hlinkClick r:id="rId7"/>
              </a:rPr>
              <a:t>성경 인물</a:t>
            </a:r>
            <a:r>
              <a:rPr lang="en-US" altLang="ko-KR" sz="800" dirty="0">
                <a:latin typeface="+mj-ea"/>
                <a:ea typeface="+mj-ea"/>
                <a:hlinkClick r:id="rId7"/>
              </a:rPr>
              <a:t>, '</a:t>
            </a:r>
            <a:r>
              <a:rPr lang="ko-KR" altLang="en-US" sz="800" dirty="0">
                <a:latin typeface="+mj-ea"/>
                <a:ea typeface="+mj-ea"/>
                <a:hlinkClick r:id="rId7"/>
              </a:rPr>
              <a:t>기도의 선지자 다니엘</a:t>
            </a:r>
            <a:r>
              <a:rPr lang="en-US" altLang="ko-KR" sz="800" dirty="0">
                <a:latin typeface="+mj-ea"/>
                <a:ea typeface="+mj-ea"/>
                <a:hlinkClick r:id="rId7"/>
              </a:rPr>
              <a:t>':</a:t>
            </a:r>
            <a:r>
              <a:rPr lang="ko-KR" altLang="en-US" sz="800" dirty="0" err="1">
                <a:latin typeface="+mj-ea"/>
                <a:ea typeface="+mj-ea"/>
                <a:hlinkClick r:id="rId7"/>
              </a:rPr>
              <a:t>청솔뉴스</a:t>
            </a:r>
            <a:r>
              <a:rPr lang="ko-KR" altLang="en-US" sz="800" dirty="0">
                <a:latin typeface="+mj-ea"/>
                <a:ea typeface="+mj-ea"/>
                <a:hlinkClick r:id="rId7"/>
              </a:rPr>
              <a:t> </a:t>
            </a:r>
            <a:r>
              <a:rPr lang="en-US" altLang="ko-KR" sz="800" dirty="0">
                <a:latin typeface="+mj-ea"/>
                <a:ea typeface="+mj-ea"/>
                <a:hlinkClick r:id="rId7"/>
              </a:rPr>
              <a:t>PINENEWS - </a:t>
            </a:r>
            <a:r>
              <a:rPr lang="ko-KR" altLang="en-US" sz="800" dirty="0">
                <a:latin typeface="+mj-ea"/>
                <a:ea typeface="+mj-ea"/>
                <a:hlinkClick r:id="rId7"/>
              </a:rPr>
              <a:t>푸르고 당당한 </a:t>
            </a:r>
            <a:r>
              <a:rPr lang="ko-KR" altLang="en-US" sz="800" dirty="0" err="1">
                <a:latin typeface="+mj-ea"/>
                <a:ea typeface="+mj-ea"/>
                <a:hlinkClick r:id="rId7"/>
              </a:rPr>
              <a:t>청솔처럼</a:t>
            </a:r>
            <a:endParaRPr lang="ko-KR" altLang="en-US" sz="800" dirty="0">
              <a:latin typeface="+mj-ea"/>
              <a:ea typeface="+mj-e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9482A6-1769-4144-97AA-142FD78E5EA2}"/>
              </a:ext>
            </a:extLst>
          </p:cNvPr>
          <p:cNvSpPr txBox="1"/>
          <p:nvPr/>
        </p:nvSpPr>
        <p:spPr>
          <a:xfrm>
            <a:off x="2915816" y="2876669"/>
            <a:ext cx="3189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b="1" dirty="0">
                <a:solidFill>
                  <a:schemeClr val="accent5"/>
                </a:solidFill>
                <a:latin typeface="+mj-ea"/>
                <a:ea typeface="+mj-ea"/>
              </a:rPr>
              <a:t>I</a:t>
            </a:r>
            <a:endParaRPr lang="ko-KR" altLang="en-US" sz="4800" b="1" dirty="0">
              <a:solidFill>
                <a:schemeClr val="accent5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04685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화염.mp3" descr="화염.mp3">
            <a:hlinkClick r:id="" action="ppaction://media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0643" y="-3333751"/>
            <a:ext cx="530064" cy="26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CDE42F98-4624-4E48-8414-18F4ADE49995}"/>
              </a:ext>
            </a:extLst>
          </p:cNvPr>
          <p:cNvSpPr/>
          <p:nvPr/>
        </p:nvSpPr>
        <p:spPr>
          <a:xfrm>
            <a:off x="611560" y="553852"/>
            <a:ext cx="792088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そらの　ほしのように　えいえんに　のこる　</a:t>
            </a:r>
            <a:endParaRPr lang="en-US" altLang="ja-JP" sz="32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こたえを　うけます</a:t>
            </a:r>
            <a:endParaRPr lang="ko-KR" altLang="en-US" sz="3200" b="1" dirty="0">
              <a:latin typeface="ＭＳ Ｐゴシック" panose="020B0600070205080204" pitchFamily="50" charset="-128"/>
              <a:ea typeface="+mj-ea"/>
            </a:endParaRPr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16033845-9C86-4241-BC2C-49C568176ED8}"/>
              </a:ext>
            </a:extLst>
          </p:cNvPr>
          <p:cNvSpPr/>
          <p:nvPr/>
        </p:nvSpPr>
        <p:spPr>
          <a:xfrm>
            <a:off x="1259632" y="2492896"/>
            <a:ext cx="6984776" cy="35283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32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しりょぶかい　ひとびとは　おおぞらの</a:t>
            </a:r>
            <a:endParaRPr lang="en-US" altLang="ja-JP" sz="32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32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かがやきの　ように　かがやき、</a:t>
            </a:r>
            <a:endParaRPr lang="en-US" altLang="ja-JP" sz="32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32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おおくの　ものを　ぎと　したものは、</a:t>
            </a:r>
            <a:endParaRPr lang="en-US" altLang="ja-JP" sz="32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32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よよかぎりなく、ほしのようになる。</a:t>
            </a:r>
            <a:endParaRPr lang="en-US" altLang="ja-JP" sz="32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en-US" altLang="ko-KR" sz="32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32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ダニエル</a:t>
            </a:r>
            <a:r>
              <a:rPr lang="en-US" altLang="ko-KR" sz="32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12:3)</a:t>
            </a:r>
            <a:endParaRPr lang="ko-KR" altLang="en-US" sz="3200" b="1" dirty="0">
              <a:latin typeface="ＭＳ Ｐゴシック" panose="020B0600070205080204" pitchFamily="50" charset="-128"/>
              <a:ea typeface="+mj-e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6E9862-99D2-4427-8DB7-D7A5521B8E24}"/>
              </a:ext>
            </a:extLst>
          </p:cNvPr>
          <p:cNvSpPr txBox="1"/>
          <p:nvPr/>
        </p:nvSpPr>
        <p:spPr>
          <a:xfrm>
            <a:off x="899592" y="1938898"/>
            <a:ext cx="2441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600" dirty="0">
                <a:solidFill>
                  <a:schemeClr val="accent4"/>
                </a:solidFill>
              </a:rPr>
              <a:t>P</a:t>
            </a:r>
            <a:endParaRPr lang="ko-KR" altLang="en-US" sz="66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483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화염.mp3" descr="화염.mp3">
            <a:hlinkClick r:id="" action="ppaction://media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0643" y="-3333751"/>
            <a:ext cx="530064" cy="26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구름 2">
            <a:extLst>
              <a:ext uri="{FF2B5EF4-FFF2-40B4-BE49-F238E27FC236}">
                <a16:creationId xmlns:a16="http://schemas.microsoft.com/office/drawing/2014/main" id="{3390BFBF-D4E3-4005-AB70-E1D43530F67A}"/>
              </a:ext>
            </a:extLst>
          </p:cNvPr>
          <p:cNvSpPr/>
          <p:nvPr/>
        </p:nvSpPr>
        <p:spPr>
          <a:xfrm>
            <a:off x="179512" y="188640"/>
            <a:ext cx="2376264" cy="1512168"/>
          </a:xfrm>
          <a:prstGeom prst="cloud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けつろん</a:t>
            </a: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0D4F8B-6C0A-411C-A63A-03CDA9389887}"/>
              </a:ext>
            </a:extLst>
          </p:cNvPr>
          <p:cNvSpPr txBox="1"/>
          <p:nvPr/>
        </p:nvSpPr>
        <p:spPr>
          <a:xfrm>
            <a:off x="2376264" y="120211"/>
            <a:ext cx="65882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ダニエルが　いつもしていた　ように</a:t>
            </a:r>
            <a:r>
              <a:rPr lang="en-US" altLang="ko-KR" sz="40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!</a:t>
            </a:r>
            <a:endParaRPr lang="ko-KR" altLang="en-US" sz="4000" b="1" dirty="0">
              <a:solidFill>
                <a:srgbClr val="FF0000"/>
              </a:solidFill>
              <a:latin typeface="ＭＳ Ｐゴシック" panose="020B0600070205080204" pitchFamily="50" charset="-128"/>
              <a:ea typeface="+mj-ea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3531C3C7-CFE3-45F2-9314-E92C703EC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73086" y="4243182"/>
            <a:ext cx="1807026" cy="2426178"/>
          </a:xfrm>
          <a:prstGeom prst="rect">
            <a:avLst/>
          </a:prstGeom>
          <a:noFill/>
          <a:ln>
            <a:noFill/>
          </a:ln>
          <a:effectLst>
            <a:outerShdw blurRad="469900" algn="ctr" rotWithShape="0">
              <a:srgbClr val="FFFF6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말풍선: 모서리가 둥근 사각형 5">
            <a:extLst>
              <a:ext uri="{FF2B5EF4-FFF2-40B4-BE49-F238E27FC236}">
                <a16:creationId xmlns:a16="http://schemas.microsoft.com/office/drawing/2014/main" id="{8D6A01D7-51F1-48A4-B936-16BCF691B199}"/>
              </a:ext>
            </a:extLst>
          </p:cNvPr>
          <p:cNvSpPr/>
          <p:nvPr/>
        </p:nvSpPr>
        <p:spPr>
          <a:xfrm>
            <a:off x="395536" y="3212976"/>
            <a:ext cx="2496852" cy="2066528"/>
          </a:xfrm>
          <a:prstGeom prst="wedgeRoundRectCallout">
            <a:avLst>
              <a:gd name="adj1" fmla="val 109384"/>
              <a:gd name="adj2" fmla="val 5436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なやまないで</a:t>
            </a:r>
            <a:endParaRPr lang="en-US" altLang="ko-KR" sz="2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ゆれないで</a:t>
            </a:r>
            <a:endParaRPr lang="en-US" altLang="ko-KR" sz="2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あきらめないで</a:t>
            </a:r>
            <a:endParaRPr lang="en-US" altLang="ko-KR" sz="2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0" name="말풍선: 모서리가 둥근 사각형 9">
            <a:extLst>
              <a:ext uri="{FF2B5EF4-FFF2-40B4-BE49-F238E27FC236}">
                <a16:creationId xmlns:a16="http://schemas.microsoft.com/office/drawing/2014/main" id="{6A327DC2-DB44-4EC2-AAE6-02291186108D}"/>
              </a:ext>
            </a:extLst>
          </p:cNvPr>
          <p:cNvSpPr/>
          <p:nvPr/>
        </p:nvSpPr>
        <p:spPr>
          <a:xfrm>
            <a:off x="2771800" y="1412776"/>
            <a:ext cx="2808312" cy="1699444"/>
          </a:xfrm>
          <a:prstGeom prst="wedgeRoundRectCallout">
            <a:avLst>
              <a:gd name="adj1" fmla="val 29215"/>
              <a:gd name="adj2" fmla="val 107509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みざの　ちからを　</a:t>
            </a:r>
            <a:endParaRPr lang="en-US" altLang="ja-JP" sz="2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うける　しゅうちゅう</a:t>
            </a:r>
            <a:endParaRPr lang="en-US" altLang="ja-JP" sz="2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じかんを　もとう</a:t>
            </a:r>
            <a:endParaRPr lang="ko-KR" altLang="en-US" sz="2400" b="1" dirty="0">
              <a:latin typeface="ＭＳ Ｐゴシック" panose="020B0600070205080204" pitchFamily="50" charset="-128"/>
              <a:ea typeface="+mj-ea"/>
            </a:endParaRPr>
          </a:p>
        </p:txBody>
      </p:sp>
      <p:sp>
        <p:nvSpPr>
          <p:cNvPr id="12" name="말풍선: 모서리가 둥근 사각형 11">
            <a:extLst>
              <a:ext uri="{FF2B5EF4-FFF2-40B4-BE49-F238E27FC236}">
                <a16:creationId xmlns:a16="http://schemas.microsoft.com/office/drawing/2014/main" id="{E1DBD206-7E6C-418C-A7FB-1110ED9A2FF1}"/>
              </a:ext>
            </a:extLst>
          </p:cNvPr>
          <p:cNvSpPr/>
          <p:nvPr/>
        </p:nvSpPr>
        <p:spPr>
          <a:xfrm>
            <a:off x="6228184" y="2667978"/>
            <a:ext cx="2376264" cy="1615242"/>
          </a:xfrm>
          <a:prstGeom prst="wedgeRoundRectCallout">
            <a:avLst>
              <a:gd name="adj1" fmla="val -85717"/>
              <a:gd name="adj2" fmla="val 121664"/>
              <a:gd name="adj3" fmla="val 16667"/>
            </a:avLst>
          </a:prstGeom>
          <a:solidFill>
            <a:srgbClr val="D361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じくうちょうえつ</a:t>
            </a:r>
            <a:endParaRPr lang="en-US" altLang="ko-KR" sz="2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みらい</a:t>
            </a:r>
            <a:endParaRPr lang="en-US" altLang="ko-KR" sz="2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en-US" altLang="ko-KR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237</a:t>
            </a:r>
            <a:endParaRPr lang="ko-KR" altLang="en-US" sz="2400" b="1" dirty="0">
              <a:latin typeface="ＭＳ Ｐゴシック" panose="020B0600070205080204" pitchFamily="50" charset="-128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065299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2" grpId="0" animBg="1"/>
    </p:bld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ew_Korea03">
  <a:themeElements>
    <a:clrScheme name="Korea03">
      <a:dk1>
        <a:srgbClr val="000000"/>
      </a:dk1>
      <a:lt1>
        <a:srgbClr val="FFFFFF"/>
      </a:lt1>
      <a:dk2>
        <a:srgbClr val="0362B9"/>
      </a:dk2>
      <a:lt2>
        <a:srgbClr val="BCE7FA"/>
      </a:lt2>
      <a:accent1>
        <a:srgbClr val="3DB5DB"/>
      </a:accent1>
      <a:accent2>
        <a:srgbClr val="DF9B29"/>
      </a:accent2>
      <a:accent3>
        <a:srgbClr val="6699FF"/>
      </a:accent3>
      <a:accent4>
        <a:srgbClr val="D361AA"/>
      </a:accent4>
      <a:accent5>
        <a:srgbClr val="A3D75D"/>
      </a:accent5>
      <a:accent6>
        <a:srgbClr val="D36161"/>
      </a:accent6>
      <a:hlink>
        <a:srgbClr val="FF9933"/>
      </a:hlink>
      <a:folHlink>
        <a:srgbClr val="FF3399"/>
      </a:folHlink>
    </a:clrScheme>
    <a:fontScheme name="Korea03">
      <a:majorFont>
        <a:latin typeface="Corbel"/>
        <a:ea typeface=""/>
        <a:cs typeface=""/>
        <a:font script="Jpan" typeface="HG創英角ｺﾞｼｯｸUB"/>
        <a:font script="Hang" typeface="맑은 고딕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w Cen MT"/>
        <a:ea typeface=""/>
        <a:cs typeface=""/>
        <a:font script="Jpan" typeface="HGｺﾞｼｯｸE"/>
        <a:font script="Hang" typeface="휴먼모음T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Korea03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hade val="100000"/>
                <a:satMod val="115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rgbClr val="000000">
                <a:alpha val="48000"/>
              </a:srgbClr>
            </a:outerShdw>
          </a:effectLst>
        </a:effectStyle>
        <a:effectStyle>
          <a:effectLst>
            <a:outerShdw blurRad="57150" dist="38100" dir="5400000" algn="ctr" rotWithShape="0">
              <a:srgbClr val="000000">
                <a:alpha val="48000"/>
              </a:srgbClr>
            </a:outerShdw>
          </a:effectLst>
        </a:effectStyle>
        <a:effectStyle>
          <a:effectLst>
            <a:outerShdw blurRad="57150" dist="3810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37951</TotalTime>
  <Words>391</Words>
  <Application>Microsoft Office PowerPoint</Application>
  <PresentationFormat>画面に合わせる (4:3)</PresentationFormat>
  <Paragraphs>92</Paragraphs>
  <Slides>10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10</vt:i4>
      </vt:variant>
    </vt:vector>
  </HeadingPairs>
  <TitlesOfParts>
    <vt:vector size="22" baseType="lpstr">
      <vt:lpstr>HY울릉도B</vt:lpstr>
      <vt:lpstr>맑은 고딕</vt:lpstr>
      <vt:lpstr>ＭＳ Ｐゴシック</vt:lpstr>
      <vt:lpstr>Arial</vt:lpstr>
      <vt:lpstr>Calibri</vt:lpstr>
      <vt:lpstr>Calibri Light</vt:lpstr>
      <vt:lpstr>Corbel</vt:lpstr>
      <vt:lpstr>Tw Cen MT</vt:lpstr>
      <vt:lpstr>Wingdings</vt:lpstr>
      <vt:lpstr>Wingdings 2</vt:lpstr>
      <vt:lpstr>HDOfficeLightV0</vt:lpstr>
      <vt:lpstr>New_Korea03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제14과   유 일 성</dc:title>
  <dc:creator>Registered User</dc:creator>
  <cp:lastModifiedBy>sasaki ちかこ</cp:lastModifiedBy>
  <cp:revision>949</cp:revision>
  <dcterms:created xsi:type="dcterms:W3CDTF">2019-04-04T19:07:56Z</dcterms:created>
  <dcterms:modified xsi:type="dcterms:W3CDTF">2021-06-11T02:22:16Z</dcterms:modified>
</cp:coreProperties>
</file>