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934" r:id="rId2"/>
  </p:sldMasterIdLst>
  <p:notesMasterIdLst>
    <p:notesMasterId r:id="rId13"/>
  </p:notesMasterIdLst>
  <p:sldIdLst>
    <p:sldId id="272" r:id="rId3"/>
    <p:sldId id="612" r:id="rId4"/>
    <p:sldId id="613" r:id="rId5"/>
    <p:sldId id="599" r:id="rId6"/>
    <p:sldId id="609" r:id="rId7"/>
    <p:sldId id="606" r:id="rId8"/>
    <p:sldId id="611" r:id="rId9"/>
    <p:sldId id="610" r:id="rId10"/>
    <p:sldId id="582" r:id="rId11"/>
    <p:sldId id="60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826" initials="1" lastIdx="1" clrIdx="0">
    <p:extLst>
      <p:ext uri="{19B8F6BF-5375-455C-9EA6-DF929625EA0E}">
        <p15:presenceInfo xmlns:p15="http://schemas.microsoft.com/office/powerpoint/2012/main" userId="S::1826@keyexprress.club::7c16b410-f27d-4f28-a48e-19871afca9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61AA"/>
    <a:srgbClr val="FF99FF"/>
    <a:srgbClr val="3DB5DB"/>
    <a:srgbClr val="2A84A1"/>
    <a:srgbClr val="E6E6E6"/>
    <a:srgbClr val="FF6699"/>
    <a:srgbClr val="006600"/>
    <a:srgbClr val="A200A2"/>
    <a:srgbClr val="008000"/>
    <a:srgbClr val="820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44" autoAdjust="0"/>
    <p:restoredTop sz="92806" autoAdjust="0"/>
  </p:normalViewPr>
  <p:slideViewPr>
    <p:cSldViewPr>
      <p:cViewPr varScale="1">
        <p:scale>
          <a:sx n="64" d="100"/>
          <a:sy n="64" d="100"/>
        </p:scale>
        <p:origin x="66" y="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706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 출처 </a:t>
            </a:r>
            <a:r>
              <a:rPr lang="en-US" altLang="ko-KR" dirty="0"/>
              <a:t>: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1560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 출처 </a:t>
            </a:r>
            <a:r>
              <a:rPr lang="en-US" altLang="ko-KR" dirty="0"/>
              <a:t>: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1560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77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093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908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Group 21"/>
          <p:cNvGrpSpPr/>
          <p:nvPr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3481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910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Group 21"/>
          <p:cNvGrpSpPr/>
          <p:nvPr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246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2016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0633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0117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0319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33668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5705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5666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7638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491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868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2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314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05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531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454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152" cy="98755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36" descr="st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 rot="-1315059">
            <a:off x="8659903" y="5872449"/>
            <a:ext cx="542925" cy="555625"/>
          </a:xfrm>
          <a:prstGeom prst="rect">
            <a:avLst/>
          </a:prstGeom>
          <a:noFill/>
        </p:spPr>
      </p:pic>
      <p:pic>
        <p:nvPicPr>
          <p:cNvPr id="11" name="Picture 139" descr="st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 rot="-1315059" flipH="1" flipV="1">
            <a:off x="152400" y="4724400"/>
            <a:ext cx="425450" cy="434975"/>
          </a:xfrm>
          <a:prstGeom prst="rect">
            <a:avLst/>
          </a:prstGeom>
          <a:noFill/>
        </p:spPr>
      </p:pic>
      <p:pic>
        <p:nvPicPr>
          <p:cNvPr id="12" name="Picture 99" descr="st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 bwMode="white">
          <a:xfrm>
            <a:off x="1216946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4232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04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152" y="1069848"/>
            <a:ext cx="3355848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152" y="0"/>
            <a:ext cx="7470648" cy="987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8720"/>
            <a:ext cx="8229600" cy="490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056" y="6364224"/>
            <a:ext cx="2185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048" y="6364224"/>
            <a:ext cx="5312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152" y="6364224"/>
            <a:ext cx="612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882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 cap="none" spc="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>
            <a:lumMod val="60000"/>
            <a:lumOff val="4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My Pictures\1학원복음화\2-03다니엘\다니엘 세친구 우상 음식 믿음 렘넌트 결단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75456"/>
            <a:ext cx="9144000" cy="7533456"/>
          </a:xfrm>
          <a:prstGeom prst="rect">
            <a:avLst/>
          </a:prstGeom>
          <a:noFill/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10727388-C902-44A4-936A-F9C0AAC41D8F}"/>
              </a:ext>
            </a:extLst>
          </p:cNvPr>
          <p:cNvSpPr/>
          <p:nvPr/>
        </p:nvSpPr>
        <p:spPr>
          <a:xfrm>
            <a:off x="694276" y="211681"/>
            <a:ext cx="3153102" cy="7638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さんにんの　せいねんが</a:t>
            </a:r>
            <a:endParaRPr lang="en-US" altLang="ko-KR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j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B319802-3AAA-4CD1-B7A9-719BA1C619FD}"/>
              </a:ext>
            </a:extLst>
          </p:cNvPr>
          <p:cNvSpPr/>
          <p:nvPr/>
        </p:nvSpPr>
        <p:spPr>
          <a:xfrm>
            <a:off x="3836670" y="211681"/>
            <a:ext cx="4407738" cy="13398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44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あらかじめ　もった　こと</a:t>
            </a:r>
            <a:endParaRPr lang="en-US" altLang="ko-KR" sz="44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+mj-cs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2800" dirty="0">
                <a:solidFill>
                  <a:schemeClr val="tx1"/>
                </a:solidFill>
                <a:latin typeface="+mj-ea"/>
                <a:ea typeface="+mj-ea"/>
                <a:cs typeface="+mj-cs"/>
              </a:rPr>
              <a:t>(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ダニエル</a:t>
            </a:r>
            <a:r>
              <a:rPr lang="ko-KR" altLang="en-US" sz="2800" dirty="0">
                <a:solidFill>
                  <a:schemeClr val="tx1"/>
                </a:solidFill>
                <a:latin typeface="+mj-ea"/>
                <a:ea typeface="+mj-ea"/>
                <a:cs typeface="+mj-cs"/>
              </a:rPr>
              <a:t> </a:t>
            </a:r>
            <a:r>
              <a:rPr lang="en-US" altLang="ko-KR" sz="2800" dirty="0">
                <a:solidFill>
                  <a:schemeClr val="tx1"/>
                </a:solidFill>
                <a:latin typeface="+mj-ea"/>
                <a:ea typeface="+mj-ea"/>
                <a:cs typeface="+mj-cs"/>
              </a:rPr>
              <a:t>1:8-9)</a:t>
            </a:r>
          </a:p>
        </p:txBody>
      </p:sp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67277" y="2167155"/>
            <a:ext cx="8497529" cy="13917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1"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</a:t>
            </a:r>
            <a:r>
              <a:rPr lang="en-US" altLang="ja-JP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</a:t>
            </a:r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　みこころを　はっけんした　</a:t>
            </a:r>
            <a:endParaRPr lang="en-US" altLang="ja-JP" sz="2800" dirty="0">
              <a:solidFill>
                <a:srgbClr val="0066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ctr" latinLnBrk="1">
              <a:defRPr/>
            </a:pPr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３にんの　せいねんは　かみさまと　ともに　いる　</a:t>
            </a:r>
            <a:endParaRPr lang="en-US" altLang="ja-JP" sz="2800" dirty="0">
              <a:solidFill>
                <a:srgbClr val="0066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ctr" latinLnBrk="1">
              <a:defRPr/>
            </a:pPr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おくぎを　あかししました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0"/>
            <a:ext cx="8473978" cy="118642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1"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じっせん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かみさま</a:t>
            </a: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しゅうちゅうして　みあげる　</a:t>
            </a:r>
            <a:endParaRPr lang="en-US" altLang="ja-JP" sz="28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ctr" latinLnBrk="1">
              <a:defRPr/>
            </a:pP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じかんを　いちにちの　スケジュールの　なかで　</a:t>
            </a:r>
            <a:endParaRPr lang="en-US" altLang="ja-JP" sz="28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ctr" latinLnBrk="1">
              <a:defRPr/>
            </a:pP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きめましょう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1"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いのり　</a:t>
            </a: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ｰ　かみさまを　みあげる　じかんを　つづけて　</a:t>
            </a:r>
            <a:endParaRPr lang="en-US" altLang="ja-JP" sz="28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ctr" latinLnBrk="1">
              <a:defRPr/>
            </a:pP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もって　いくように　みちびいてください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istrator\Desktop\바탕화면\학원복음화\자료\7월 학원복음화 - 30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824"/>
            <a:ext cx="6228183" cy="465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순서도: 대체 처리 3">
            <a:extLst>
              <a:ext uri="{FF2B5EF4-FFF2-40B4-BE49-F238E27FC236}">
                <a16:creationId xmlns:a16="http://schemas.microsoft.com/office/drawing/2014/main" id="{085CBDA8-4ABA-40D1-AE4C-6D2A36B16862}"/>
              </a:ext>
            </a:extLst>
          </p:cNvPr>
          <p:cNvSpPr/>
          <p:nvPr/>
        </p:nvSpPr>
        <p:spPr>
          <a:xfrm>
            <a:off x="2664297" y="836712"/>
            <a:ext cx="6228183" cy="936104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レムナントに　じゅんびして　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くださっていることが　あります</a:t>
            </a:r>
            <a:endParaRPr lang="ko-KR" altLang="en-US" sz="3200" dirty="0">
              <a:latin typeface="ＭＳ Ｐゴシック" panose="020B0600070205080204" pitchFamily="50" charset="-128"/>
            </a:endParaRPr>
          </a:p>
        </p:txBody>
      </p:sp>
      <p:sp>
        <p:nvSpPr>
          <p:cNvPr id="20" name="말풍선: 모서리가 둥근 사각형 19">
            <a:extLst>
              <a:ext uri="{FF2B5EF4-FFF2-40B4-BE49-F238E27FC236}">
                <a16:creationId xmlns:a16="http://schemas.microsoft.com/office/drawing/2014/main" id="{CBF135F4-4969-4E59-968F-68CFAE5984AE}"/>
              </a:ext>
            </a:extLst>
          </p:cNvPr>
          <p:cNvSpPr/>
          <p:nvPr/>
        </p:nvSpPr>
        <p:spPr>
          <a:xfrm>
            <a:off x="541785" y="4437112"/>
            <a:ext cx="1590616" cy="864096"/>
          </a:xfrm>
          <a:prstGeom prst="wedgeRoundRectCallout">
            <a:avLst>
              <a:gd name="adj1" fmla="val 84486"/>
              <a:gd name="adj2" fmla="val 95844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さいこう</a:t>
            </a:r>
            <a:endParaRPr lang="ko-KR" altLang="en-US" sz="2800" dirty="0">
              <a:latin typeface="ＭＳ Ｐゴシック" panose="020B0600070205080204" pitchFamily="50" charset="-128"/>
            </a:endParaRPr>
          </a:p>
        </p:txBody>
      </p:sp>
      <p:sp>
        <p:nvSpPr>
          <p:cNvPr id="21" name="말풍선: 모서리가 둥근 사각형 20">
            <a:extLst>
              <a:ext uri="{FF2B5EF4-FFF2-40B4-BE49-F238E27FC236}">
                <a16:creationId xmlns:a16="http://schemas.microsoft.com/office/drawing/2014/main" id="{5DCEDDC8-1DEA-4494-83D5-FEE48892B9A9}"/>
              </a:ext>
            </a:extLst>
          </p:cNvPr>
          <p:cNvSpPr/>
          <p:nvPr/>
        </p:nvSpPr>
        <p:spPr>
          <a:xfrm>
            <a:off x="513748" y="1869623"/>
            <a:ext cx="1618654" cy="864096"/>
          </a:xfrm>
          <a:prstGeom prst="wedgeRoundRectCallout">
            <a:avLst>
              <a:gd name="adj1" fmla="val 84486"/>
              <a:gd name="adj2" fmla="val 95844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さいてき</a:t>
            </a:r>
            <a:endParaRPr lang="ko-KR" altLang="en-US" sz="3200" dirty="0">
              <a:latin typeface="ＭＳ Ｐゴシック" panose="020B0600070205080204" pitchFamily="50" charset="-128"/>
            </a:endParaRP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1105E460-BB73-4286-B93A-A89B20954D3F}"/>
              </a:ext>
            </a:extLst>
          </p:cNvPr>
          <p:cNvSpPr/>
          <p:nvPr/>
        </p:nvSpPr>
        <p:spPr>
          <a:xfrm>
            <a:off x="2862064" y="1916832"/>
            <a:ext cx="5832648" cy="1512168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わたしにだけ　あたえられた　さいてきが　あります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0A316A8E-A6DD-44C2-8D6A-1635E5C2D459}"/>
              </a:ext>
            </a:extLst>
          </p:cNvPr>
          <p:cNvSpPr/>
          <p:nvPr/>
        </p:nvSpPr>
        <p:spPr>
          <a:xfrm>
            <a:off x="2899047" y="3168406"/>
            <a:ext cx="5832648" cy="1512168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さいぜんを　つくす　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しゅうかんを　みにつけましょう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3" name="화살표: 오른쪽 22">
            <a:extLst>
              <a:ext uri="{FF2B5EF4-FFF2-40B4-BE49-F238E27FC236}">
                <a16:creationId xmlns:a16="http://schemas.microsoft.com/office/drawing/2014/main" id="{9BBA5673-1CCB-4D38-A8BB-9E3F0C666532}"/>
              </a:ext>
            </a:extLst>
          </p:cNvPr>
          <p:cNvSpPr/>
          <p:nvPr/>
        </p:nvSpPr>
        <p:spPr>
          <a:xfrm>
            <a:off x="2897559" y="4419980"/>
            <a:ext cx="5832648" cy="1512168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レムナントの　もくひょうは　</a:t>
            </a:r>
            <a:endParaRPr lang="en-US" altLang="ja-JP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さいこうです！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9" name="구름 8">
            <a:extLst>
              <a:ext uri="{FF2B5EF4-FFF2-40B4-BE49-F238E27FC236}">
                <a16:creationId xmlns:a16="http://schemas.microsoft.com/office/drawing/2014/main" id="{2CA2CF12-6286-4A57-BF56-6D83F15CAEF0}"/>
              </a:ext>
            </a:extLst>
          </p:cNvPr>
          <p:cNvSpPr/>
          <p:nvPr/>
        </p:nvSpPr>
        <p:spPr>
          <a:xfrm>
            <a:off x="256674" y="128039"/>
            <a:ext cx="2299102" cy="1321935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じょろん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말풍선: 모서리가 둥근 사각형 10">
            <a:extLst>
              <a:ext uri="{FF2B5EF4-FFF2-40B4-BE49-F238E27FC236}">
                <a16:creationId xmlns:a16="http://schemas.microsoft.com/office/drawing/2014/main" id="{999A2DB7-5A70-4B1E-93C2-350DC10ADEAE}"/>
              </a:ext>
            </a:extLst>
          </p:cNvPr>
          <p:cNvSpPr/>
          <p:nvPr/>
        </p:nvSpPr>
        <p:spPr>
          <a:xfrm>
            <a:off x="541785" y="3153367"/>
            <a:ext cx="1590616" cy="864096"/>
          </a:xfrm>
          <a:prstGeom prst="wedgeRoundRectCallout">
            <a:avLst>
              <a:gd name="adj1" fmla="val 84486"/>
              <a:gd name="adj2" fmla="val 95844"/>
              <a:gd name="adj3" fmla="val 16667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さいぜん</a:t>
            </a:r>
            <a:endParaRPr lang="ko-KR" altLang="en-US" sz="2800" dirty="0"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287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76FB939-4871-4AF6-8AF4-E3170871D0E2}"/>
              </a:ext>
            </a:extLst>
          </p:cNvPr>
          <p:cNvSpPr txBox="1"/>
          <p:nvPr/>
        </p:nvSpPr>
        <p:spPr>
          <a:xfrm>
            <a:off x="2699792" y="404285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</a:t>
            </a:r>
            <a:r>
              <a:rPr lang="ko-KR" altLang="en-US" sz="4000" b="1" dirty="0">
                <a:latin typeface="ＭＳ Ｐゴシック" panose="020B0600070205080204" pitchFamily="50" charset="-128"/>
                <a:ea typeface="+mj-ea"/>
              </a:rPr>
              <a:t> </a:t>
            </a:r>
            <a:r>
              <a:rPr lang="en-US" altLang="ko-KR" sz="40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CVDIP</a:t>
            </a:r>
            <a:r>
              <a:rPr lang="en-US" altLang="ko-KR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ko-KR" altLang="en-US" sz="4000" b="1" dirty="0">
                <a:latin typeface="ＭＳ Ｐゴシック" panose="020B0600070205080204" pitchFamily="50" charset="-128"/>
                <a:ea typeface="+mj-ea"/>
              </a:rPr>
              <a:t> </a:t>
            </a:r>
            <a:endParaRPr lang="en-US" altLang="ko-KR" sz="4000" b="1" dirty="0">
              <a:latin typeface="ＭＳ Ｐゴシック" panose="020B0600070205080204" pitchFamily="50" charset="-128"/>
              <a:ea typeface="+mj-ea"/>
            </a:endParaRPr>
          </a:p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みつけよう</a:t>
            </a:r>
            <a:endParaRPr lang="ko-KR" altLang="en-US" sz="4000" b="1" dirty="0">
              <a:latin typeface="ＭＳ Ｐゴシック" panose="020B0600070205080204" pitchFamily="50" charset="-128"/>
              <a:ea typeface="+mj-ea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B4F33AA-50EF-439D-8A3C-272979358443}"/>
              </a:ext>
            </a:extLst>
          </p:cNvPr>
          <p:cNvSpPr/>
          <p:nvPr/>
        </p:nvSpPr>
        <p:spPr>
          <a:xfrm>
            <a:off x="1403358" y="1729269"/>
            <a:ext cx="655272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すてられた　ところを　みる</a:t>
            </a:r>
            <a:r>
              <a:rPr lang="ko-KR" altLang="en-US" sz="3600" dirty="0">
                <a:latin typeface="ＭＳ Ｐゴシック" panose="020B0600070205080204" pitchFamily="50" charset="-128"/>
              </a:rPr>
              <a:t>       </a:t>
            </a:r>
            <a:r>
              <a:rPr lang="en-US" altLang="ko-KR" sz="36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endParaRPr lang="ko-KR" altLang="en-US" sz="3600" b="1" dirty="0">
              <a:solidFill>
                <a:srgbClr val="FF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1EAD48E-603D-42AD-9419-9198A84A2ACA}"/>
              </a:ext>
            </a:extLst>
          </p:cNvPr>
          <p:cNvSpPr/>
          <p:nvPr/>
        </p:nvSpPr>
        <p:spPr>
          <a:xfrm>
            <a:off x="1403648" y="2760660"/>
            <a:ext cx="655272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みらいを　ちかくに　みる</a:t>
            </a:r>
            <a:r>
              <a:rPr lang="ko-KR" altLang="en-US" sz="3600" dirty="0">
                <a:latin typeface="ＭＳ Ｐゴシック" panose="020B0600070205080204" pitchFamily="50" charset="-128"/>
              </a:rPr>
              <a:t>  </a:t>
            </a:r>
            <a:r>
              <a:rPr lang="ja-JP" altLang="en-US" sz="3600" dirty="0">
                <a:latin typeface="ＭＳ Ｐゴシック" panose="020B0600070205080204" pitchFamily="50" charset="-128"/>
              </a:rPr>
              <a:t>　</a:t>
            </a:r>
            <a:r>
              <a:rPr lang="ko-KR" altLang="en-US" sz="3600" dirty="0">
                <a:latin typeface="ＭＳ Ｐゴシック" panose="020B0600070205080204" pitchFamily="50" charset="-128"/>
              </a:rPr>
              <a:t>    </a:t>
            </a:r>
            <a:r>
              <a:rPr lang="en-US" altLang="ko-KR" sz="36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endParaRPr lang="ko-KR" altLang="en-US" sz="3600" b="1" dirty="0">
              <a:solidFill>
                <a:srgbClr val="FFFF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4A1D49E-CEB0-47A6-8F71-9A730BA231E7}"/>
              </a:ext>
            </a:extLst>
          </p:cNvPr>
          <p:cNvSpPr/>
          <p:nvPr/>
        </p:nvSpPr>
        <p:spPr>
          <a:xfrm>
            <a:off x="1403358" y="3792051"/>
            <a:ext cx="655272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しゅうちゅうが　できる</a:t>
            </a:r>
            <a:r>
              <a:rPr lang="ko-KR" altLang="en-US" sz="3600" dirty="0">
                <a:latin typeface="ＭＳ Ｐゴシック" panose="020B0600070205080204" pitchFamily="50" charset="-128"/>
              </a:rPr>
              <a:t>         </a:t>
            </a:r>
            <a:r>
              <a:rPr lang="en-US" altLang="ko-KR" sz="3600" b="1" dirty="0">
                <a:solidFill>
                  <a:schemeClr val="bg2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</a:t>
            </a:r>
            <a:r>
              <a:rPr lang="ko-KR" altLang="en-US" sz="3600" dirty="0">
                <a:latin typeface="ＭＳ Ｐゴシック" panose="020B0600070205080204" pitchFamily="50" charset="-128"/>
              </a:rPr>
              <a:t>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7DEECA8-2C8F-4BE7-A8B7-C257250C712F}"/>
              </a:ext>
            </a:extLst>
          </p:cNvPr>
          <p:cNvSpPr/>
          <p:nvPr/>
        </p:nvSpPr>
        <p:spPr>
          <a:xfrm>
            <a:off x="1403358" y="4823442"/>
            <a:ext cx="655272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25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こたえを　うける</a:t>
            </a:r>
            <a:r>
              <a:rPr lang="ko-KR" altLang="en-US" sz="3600" dirty="0">
                <a:latin typeface="ＭＳ Ｐゴシック" panose="020B0600070205080204" pitchFamily="50" charset="-128"/>
              </a:rPr>
              <a:t>  </a:t>
            </a:r>
            <a:r>
              <a:rPr lang="ja-JP" altLang="en-US" sz="3600" dirty="0">
                <a:latin typeface="ＭＳ Ｐゴシック" panose="020B0600070205080204" pitchFamily="50" charset="-128"/>
              </a:rPr>
              <a:t>　　</a:t>
            </a:r>
            <a:r>
              <a:rPr lang="ko-KR" altLang="en-US" sz="3600" dirty="0">
                <a:latin typeface="ＭＳ Ｐゴシック" panose="020B0600070205080204" pitchFamily="50" charset="-128"/>
              </a:rPr>
              <a:t>        </a:t>
            </a:r>
            <a:r>
              <a:rPr lang="en-US" altLang="ko-KR" sz="3600" b="1" dirty="0">
                <a:solidFill>
                  <a:schemeClr val="accent5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endParaRPr lang="ko-KR" altLang="en-US" sz="3600" b="1" dirty="0">
              <a:solidFill>
                <a:schemeClr val="accent5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94C6838-EC1B-4710-9E59-D8CF401D11C5}"/>
              </a:ext>
            </a:extLst>
          </p:cNvPr>
          <p:cNvSpPr/>
          <p:nvPr/>
        </p:nvSpPr>
        <p:spPr>
          <a:xfrm>
            <a:off x="1403358" y="5854833"/>
            <a:ext cx="655272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えいえんの　さくひんを　のこす</a:t>
            </a:r>
            <a:r>
              <a:rPr lang="ko-KR" altLang="en-US" sz="3600" dirty="0">
                <a:latin typeface="ＭＳ Ｐゴシック" panose="020B0600070205080204" pitchFamily="50" charset="-128"/>
              </a:rPr>
              <a:t> </a:t>
            </a:r>
            <a:r>
              <a:rPr lang="en-US" altLang="ko-KR" sz="3600" b="1" dirty="0">
                <a:solidFill>
                  <a:schemeClr val="accent4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</a:t>
            </a:r>
            <a:endParaRPr lang="ko-KR" altLang="en-US" sz="3600" b="1" dirty="0">
              <a:solidFill>
                <a:schemeClr val="accent4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" name="구름 9">
            <a:extLst>
              <a:ext uri="{FF2B5EF4-FFF2-40B4-BE49-F238E27FC236}">
                <a16:creationId xmlns:a16="http://schemas.microsoft.com/office/drawing/2014/main" id="{D64A3291-1AEE-48AE-9C97-2FB58D4ADAAE}"/>
              </a:ext>
            </a:extLst>
          </p:cNvPr>
          <p:cNvSpPr/>
          <p:nvPr/>
        </p:nvSpPr>
        <p:spPr>
          <a:xfrm>
            <a:off x="256674" y="128039"/>
            <a:ext cx="2299102" cy="1321935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じょろん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59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48BE9FB-23A2-4A8F-91AE-29CC307E5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268760"/>
            <a:ext cx="3919936" cy="4824536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05BDC1-D7B0-40FE-AD37-FD8CACF7356C}"/>
              </a:ext>
            </a:extLst>
          </p:cNvPr>
          <p:cNvSpPr txBox="1"/>
          <p:nvPr/>
        </p:nvSpPr>
        <p:spPr>
          <a:xfrm>
            <a:off x="53560" y="195481"/>
            <a:ext cx="90904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b="1" spc="-21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5000" b="1" spc="-21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バビロンの　ほりょ</a:t>
            </a:r>
            <a:endParaRPr lang="ko-KR" altLang="en-US" sz="5000" b="1" spc="-210" dirty="0">
              <a:latin typeface="ＭＳ Ｐゴシック" panose="020B0600070205080204" pitchFamily="50" charset="-128"/>
              <a:ea typeface="+mj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21CA480-B491-48A5-BDF3-C2BB045C506E}"/>
              </a:ext>
            </a:extLst>
          </p:cNvPr>
          <p:cNvSpPr/>
          <p:nvPr/>
        </p:nvSpPr>
        <p:spPr>
          <a:xfrm>
            <a:off x="638340" y="2224433"/>
            <a:ext cx="4293700" cy="111298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イスラエルの　めつぼう</a:t>
            </a:r>
            <a:endParaRPr lang="ko-KR" altLang="en-US" sz="2800" b="1" dirty="0">
              <a:solidFill>
                <a:schemeClr val="bg1"/>
              </a:solidFill>
              <a:latin typeface="ＭＳ Ｐゴシック" panose="020B0600070205080204" pitchFamily="50" charset="-128"/>
              <a:ea typeface="+mj-ea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986464D-FDBC-43E4-ABF1-8324CC1FE977}"/>
              </a:ext>
            </a:extLst>
          </p:cNvPr>
          <p:cNvSpPr/>
          <p:nvPr/>
        </p:nvSpPr>
        <p:spPr>
          <a:xfrm>
            <a:off x="638340" y="3628812"/>
            <a:ext cx="3960440" cy="111298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ほりょになった　たみ</a:t>
            </a:r>
            <a:endParaRPr lang="ko-KR" altLang="en-US" sz="3200" b="1" dirty="0">
              <a:solidFill>
                <a:schemeClr val="bg1"/>
              </a:solidFill>
              <a:latin typeface="ＭＳ Ｐゴシック" panose="020B0600070205080204" pitchFamily="50" charset="-128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78552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My Pictures\1학원복음화\2-03다니엘\다니엘 세친구 우상 음식 믿음 렘넌트 결단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5456"/>
            <a:ext cx="9144000" cy="7533456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05BDC1-D7B0-40FE-AD37-FD8CACF7356C}"/>
              </a:ext>
            </a:extLst>
          </p:cNvPr>
          <p:cNvSpPr txBox="1"/>
          <p:nvPr/>
        </p:nvSpPr>
        <p:spPr>
          <a:xfrm>
            <a:off x="251520" y="218707"/>
            <a:ext cx="90904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0" b="1" i="0" u="none" strike="noStrike" kern="1200" cap="none" spc="-2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1. </a:t>
            </a:r>
            <a:r>
              <a:rPr kumimoji="0" lang="ja-JP" altLang="en-US" sz="5000" b="1" i="0" u="none" strike="noStrike" kern="1200" cap="none" spc="-2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バビロンの　ほりょ</a:t>
            </a:r>
            <a:endParaRPr kumimoji="0" lang="ko-KR" altLang="en-US" sz="5000" b="1" i="0" u="none" strike="noStrike" kern="1200" cap="none" spc="-2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21CA480-B491-48A5-BDF3-C2BB045C506E}"/>
              </a:ext>
            </a:extLst>
          </p:cNvPr>
          <p:cNvSpPr/>
          <p:nvPr/>
        </p:nvSpPr>
        <p:spPr>
          <a:xfrm>
            <a:off x="2195736" y="3645024"/>
            <a:ext cx="6120680" cy="144297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おうきゅうに　はいった　ダニエルと</a:t>
            </a:r>
            <a:endParaRPr lang="en-US" altLang="ja-JP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３にんのせいねん</a:t>
            </a:r>
            <a:endParaRPr lang="ko-KR" alt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13604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5E70B6D-C202-483D-8C4B-4E0BFB86099D}"/>
              </a:ext>
            </a:extLst>
          </p:cNvPr>
          <p:cNvSpPr txBox="1"/>
          <p:nvPr/>
        </p:nvSpPr>
        <p:spPr>
          <a:xfrm>
            <a:off x="3707904" y="365767"/>
            <a:ext cx="54261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３にんの　せいねんが　あらかじめ　もった　こと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+mj-ea"/>
            </a:endParaRPr>
          </a:p>
        </p:txBody>
      </p:sp>
      <p:pic>
        <p:nvPicPr>
          <p:cNvPr id="5" name="Picture 3" descr="D:\My Pictures\1학원복음화\07여름성경학교\2강\기도 다니엘 우상 숭배 절 믿음 결단 기도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" b="100000" l="0" r="73559">
                        <a14:foregroundMark x1="4970" y1="35335" x2="3777" y2="35566"/>
                        <a14:foregroundMark x1="2187" y1="36490" x2="1590" y2="36721"/>
                        <a14:foregroundMark x1="2982" y1="39723" x2="1193" y2="41109"/>
                        <a14:foregroundMark x1="5765" y1="57506" x2="1590" y2="55427"/>
                        <a14:foregroundMark x1="2386" y1="66744" x2="1193" y2="68129"/>
                        <a14:foregroundMark x1="5368" y1="70208" x2="5368" y2="71594"/>
                        <a14:foregroundMark x1="3380" y1="72286" x2="5567" y2="72517"/>
                        <a14:foregroundMark x1="8350" y1="78753" x2="6561" y2="83603"/>
                        <a14:foregroundMark x1="14115" y1="84296" x2="14513" y2="87298"/>
                        <a14:foregroundMark x1="20875" y1="89838" x2="15706" y2="91224"/>
                        <a14:backgroundMark x1="72366" y1="26097" x2="69980" y2="31640"/>
                        <a14:backgroundMark x1="66799" y1="39954" x2="64612" y2="43187"/>
                        <a14:backgroundMark x1="65408" y1="24018" x2="62823" y2="33025"/>
                        <a14:backgroundMark x1="60040" y1="36028" x2="59642" y2="39492"/>
                        <a14:backgroundMark x1="56660" y1="36721" x2="53678" y2="38799"/>
                        <a14:backgroundMark x1="57058" y1="25635" x2="55865" y2="27945"/>
                        <a14:backgroundMark x1="57654" y1="23557" x2="52485" y2="28176"/>
                        <a14:backgroundMark x1="62028" y1="12702" x2="61630" y2="19630"/>
                        <a14:backgroundMark x1="49105" y1="9931" x2="46720" y2="12933"/>
                        <a14:backgroundMark x1="61233" y1="44804" x2="60437" y2="47113"/>
                        <a14:backgroundMark x1="58648" y1="40416" x2="56262" y2="43880"/>
                        <a14:backgroundMark x1="14115" y1="90300" x2="27237" y2="97460"/>
                        <a14:backgroundMark x1="9940" y1="82910" x2="10537" y2="86836"/>
                        <a14:backgroundMark x1="9344" y1="78984" x2="6759" y2="83141"/>
                        <a14:backgroundMark x1="10537" y1="78060" x2="8350" y2="79677"/>
                        <a14:backgroundMark x1="17296" y1="87760" x2="14314" y2="90993"/>
                        <a14:backgroundMark x1="16899" y1="84296" x2="17296" y2="85681"/>
                        <a14:backgroundMark x1="15109" y1="82910" x2="15507" y2="83603"/>
                        <a14:backgroundMark x1="20477" y1="84065" x2="21272" y2="8591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-2042172" y="-171400"/>
            <a:ext cx="6408712" cy="8031079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4572000" y="2780928"/>
            <a:ext cx="3960440" cy="2520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spc="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ぐうぞうしんでんと</a:t>
            </a:r>
            <a:endParaRPr lang="en-US" altLang="ja-JP" sz="3600" b="1" spc="2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b="1" spc="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ひの　もえる　ろの</a:t>
            </a:r>
            <a:endParaRPr lang="en-US" altLang="ja-JP" sz="3600" b="1" spc="2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b="1" spc="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まえで　けつだん</a:t>
            </a:r>
            <a:endParaRPr lang="ko-KR" altLang="en-US" sz="3600" b="1" spc="200" dirty="0">
              <a:solidFill>
                <a:srgbClr val="FF0000"/>
              </a:solidFill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107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5513"/>
            <a:ext cx="9136011" cy="580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E70B6D-C202-483D-8C4B-4E0BFB86099D}"/>
              </a:ext>
            </a:extLst>
          </p:cNvPr>
          <p:cNvSpPr txBox="1"/>
          <p:nvPr/>
        </p:nvSpPr>
        <p:spPr>
          <a:xfrm>
            <a:off x="179512" y="116632"/>
            <a:ext cx="961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2. </a:t>
            </a: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３にんの　せいねんが　</a:t>
            </a:r>
            <a:endParaRPr kumimoji="0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</a:t>
            </a:r>
            <a:r>
              <a:rPr kumimoji="0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あらかじめ　もった　こと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ＭＳ Ｐゴシック" panose="020B0600070205080204" pitchFamily="50" charset="-128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23528" y="1556792"/>
            <a:ext cx="5328592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spc="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さんにんの　せいねんの</a:t>
            </a:r>
            <a:endParaRPr lang="en-US" altLang="ja-JP" sz="3600" b="1" spc="2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b="1" spc="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しんこうこくはく</a:t>
            </a:r>
            <a:endParaRPr lang="ko-KR" altLang="en-US" sz="3600" b="1" spc="200" dirty="0">
              <a:solidFill>
                <a:srgbClr val="FF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95536" y="2917720"/>
            <a:ext cx="6120680" cy="1323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spc="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ひの　もえる　ろに　はいった　</a:t>
            </a:r>
            <a:endParaRPr lang="en-US" altLang="ja-JP" sz="3600" b="1" spc="2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b="1" spc="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さんにんの　せいねん</a:t>
            </a:r>
            <a:endParaRPr lang="ko-KR" altLang="en-US" sz="3600" b="1" spc="200" dirty="0">
              <a:solidFill>
                <a:srgbClr val="FF0000"/>
              </a:solidFill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2333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C21CA480-B491-48A5-BDF3-C2BB045C506E}"/>
              </a:ext>
            </a:extLst>
          </p:cNvPr>
          <p:cNvSpPr/>
          <p:nvPr/>
        </p:nvSpPr>
        <p:spPr>
          <a:xfrm>
            <a:off x="107504" y="188640"/>
            <a:ext cx="8856984" cy="26642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3. </a:t>
            </a:r>
            <a:r>
              <a:rPr lang="ja-JP" alt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さんにんの　せいねんは　ひの</a:t>
            </a:r>
            <a:endParaRPr lang="en-US" altLang="ja-JP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もえる　ろの　じけんの　あとに</a:t>
            </a:r>
            <a:endParaRPr lang="en-US" altLang="ja-JP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かみさまが　いきておられる　ことを</a:t>
            </a:r>
            <a:endParaRPr lang="en-US" altLang="ja-JP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あかしする　こたえを　うけました</a:t>
            </a:r>
            <a:endParaRPr lang="ko-KR" altLang="en-US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11100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dministrator\Desktop\바탕화면\학원복음화\자료\RT7\RT2모세\모세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54068"/>
            <a:ext cx="2910393" cy="244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0D4F8B-6C0A-411C-A63A-03CDA9389887}"/>
              </a:ext>
            </a:extLst>
          </p:cNvPr>
          <p:cNvSpPr txBox="1"/>
          <p:nvPr/>
        </p:nvSpPr>
        <p:spPr>
          <a:xfrm>
            <a:off x="395535" y="355303"/>
            <a:ext cx="594406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RUTC 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のこたえを　</a:t>
            </a:r>
            <a:endParaRPr lang="en-US" altLang="ja-JP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あじわえば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くらやみが　くだかれて　</a:t>
            </a:r>
            <a:endParaRPr lang="en-US" altLang="ja-JP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ただ　ゆいいつせい　</a:t>
            </a:r>
            <a:endParaRPr lang="en-US" altLang="ja-JP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さいそうぞうの　はたらきが　おきます</a:t>
            </a:r>
            <a:endParaRPr lang="en-US" altLang="ko-K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" name="Picture 11" descr="pasted-imag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56489"/>
            <a:ext cx="1968231" cy="264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2" descr="C:\Users\Administrator\Desktop\바탕화면\학원복음화\자료\RT7\RT3사무엘\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285" y="5001513"/>
            <a:ext cx="2304256" cy="147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바탕화면\학원복음화\자료\RT7\RT1 요셉\요셉3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605" y="1592793"/>
            <a:ext cx="2543533" cy="192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299136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_Korea03">
  <a:themeElements>
    <a:clrScheme name="Korea03">
      <a:dk1>
        <a:srgbClr val="000000"/>
      </a:dk1>
      <a:lt1>
        <a:srgbClr val="FFFFFF"/>
      </a:lt1>
      <a:dk2>
        <a:srgbClr val="0362B9"/>
      </a:dk2>
      <a:lt2>
        <a:srgbClr val="BCE7FA"/>
      </a:lt2>
      <a:accent1>
        <a:srgbClr val="3DB5DB"/>
      </a:accent1>
      <a:accent2>
        <a:srgbClr val="DF9B29"/>
      </a:accent2>
      <a:accent3>
        <a:srgbClr val="6699FF"/>
      </a:accent3>
      <a:accent4>
        <a:srgbClr val="D361AA"/>
      </a:accent4>
      <a:accent5>
        <a:srgbClr val="A3D75D"/>
      </a:accent5>
      <a:accent6>
        <a:srgbClr val="D36161"/>
      </a:accent6>
      <a:hlink>
        <a:srgbClr val="FF9933"/>
      </a:hlink>
      <a:folHlink>
        <a:srgbClr val="FF3399"/>
      </a:folHlink>
    </a:clrScheme>
    <a:fontScheme name="Korea03">
      <a:majorFont>
        <a:latin typeface="Corbel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w Cen MT"/>
        <a:ea typeface=""/>
        <a:cs typeface=""/>
        <a:font script="Jpan" typeface="HGｺﾞｼｯｸE"/>
        <a:font script="Hang" typeface="휴먼모음T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rea03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hade val="100000"/>
                <a:satMod val="115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38494</TotalTime>
  <Words>274</Words>
  <Application>Microsoft Office PowerPoint</Application>
  <PresentationFormat>画面に合わせる (4:3)</PresentationFormat>
  <Paragraphs>66</Paragraphs>
  <Slides>10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10</vt:i4>
      </vt:variant>
    </vt:vector>
  </HeadingPairs>
  <TitlesOfParts>
    <vt:vector size="22" baseType="lpstr">
      <vt:lpstr>HY울릉도B</vt:lpstr>
      <vt:lpstr>맑은 고딕</vt:lpstr>
      <vt:lpstr>ＭＳ Ｐゴシック</vt:lpstr>
      <vt:lpstr>Arial</vt:lpstr>
      <vt:lpstr>Calibri</vt:lpstr>
      <vt:lpstr>Calibri Light</vt:lpstr>
      <vt:lpstr>Corbel</vt:lpstr>
      <vt:lpstr>Tw Cen MT</vt:lpstr>
      <vt:lpstr>Wingdings</vt:lpstr>
      <vt:lpstr>Wingdings 2</vt:lpstr>
      <vt:lpstr>HDOfficeLightV0</vt:lpstr>
      <vt:lpstr>New_Korea03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sasaki ちかこ</cp:lastModifiedBy>
  <cp:revision>954</cp:revision>
  <dcterms:created xsi:type="dcterms:W3CDTF">2019-04-04T19:07:56Z</dcterms:created>
  <dcterms:modified xsi:type="dcterms:W3CDTF">2021-06-17T03:18:22Z</dcterms:modified>
</cp:coreProperties>
</file>