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529" r:id="rId3"/>
    <p:sldId id="535" r:id="rId4"/>
    <p:sldId id="506" r:id="rId5"/>
    <p:sldId id="530" r:id="rId6"/>
    <p:sldId id="514" r:id="rId7"/>
    <p:sldId id="524" r:id="rId8"/>
    <p:sldId id="274" r:id="rId9"/>
    <p:sldId id="45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32"/>
    <a:srgbClr val="FFFF99"/>
    <a:srgbClr val="85FFBC"/>
    <a:srgbClr val="FFFFAB"/>
    <a:srgbClr val="00EA6A"/>
    <a:srgbClr val="000060"/>
    <a:srgbClr val="FF66FF"/>
    <a:srgbClr val="6C2E9A"/>
    <a:srgbClr val="EAAFFF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2626" autoAdjust="0"/>
  </p:normalViewPr>
  <p:slideViewPr>
    <p:cSldViewPr>
      <p:cViewPr varScale="1">
        <p:scale>
          <a:sx n="58" d="100"/>
          <a:sy n="58" d="100"/>
        </p:scale>
        <p:origin x="42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01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br>
              <a:rPr lang="en-US" altLang="ko-KR"/>
            </a:b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8" name="그림 7" descr="텍스트, 무용수, 스포츠이(가) 표시된 사진&#10;&#10;자동 생성된 설명">
            <a:extLst>
              <a:ext uri="{FF2B5EF4-FFF2-40B4-BE49-F238E27FC236}">
                <a16:creationId xmlns:a16="http://schemas.microsoft.com/office/drawing/2014/main" id="{3D4B91A8-D7E4-4C7D-8949-042D63C19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5" y="1031850"/>
            <a:ext cx="6048672" cy="5277470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9551E6-4DDE-4C2A-A68D-A98664EBB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557" y="188640"/>
            <a:ext cx="8280920" cy="15280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5400" dirty="0">
                <a:solidFill>
                  <a:schemeClr val="bg1"/>
                </a:solidFill>
                <a:latin typeface="+mn-ea"/>
              </a:rPr>
              <a:t>エステルが　あらかじめ</a:t>
            </a:r>
            <a:endParaRPr lang="en-US" altLang="ja-JP" sz="5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4300" dirty="0">
                <a:solidFill>
                  <a:schemeClr val="bg1"/>
                </a:solidFill>
                <a:latin typeface="+mn-ea"/>
              </a:rPr>
              <a:t>もった　こと</a:t>
            </a:r>
            <a:r>
              <a:rPr lang="en-US" altLang="ko-KR" sz="4300" dirty="0">
                <a:solidFill>
                  <a:schemeClr val="bg1"/>
                </a:solidFill>
                <a:latin typeface="+mn-ea"/>
              </a:rPr>
              <a:t>(</a:t>
            </a:r>
            <a:r>
              <a:rPr lang="ja-JP" altLang="en-US" sz="4300" dirty="0">
                <a:solidFill>
                  <a:schemeClr val="bg1"/>
                </a:solidFill>
                <a:latin typeface="+mn-ea"/>
              </a:rPr>
              <a:t>エス</a:t>
            </a:r>
            <a:r>
              <a:rPr lang="en-US" altLang="ko-KR" sz="4300" dirty="0">
                <a:solidFill>
                  <a:schemeClr val="bg1"/>
                </a:solidFill>
                <a:latin typeface="+mn-ea"/>
              </a:rPr>
              <a:t>2:20)</a:t>
            </a:r>
            <a:endParaRPr lang="en-US" sz="43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>
            <a:extLst>
              <a:ext uri="{FF2B5EF4-FFF2-40B4-BE49-F238E27FC236}">
                <a16:creationId xmlns:a16="http://schemas.microsoft.com/office/drawing/2014/main" id="{28E2B901-0C0E-4365-ADF1-69B514EFFD1E}"/>
              </a:ext>
            </a:extLst>
          </p:cNvPr>
          <p:cNvSpPr/>
          <p:nvPr/>
        </p:nvSpPr>
        <p:spPr>
          <a:xfrm>
            <a:off x="107504" y="286707"/>
            <a:ext cx="163448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서론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C8213-BB11-4A3B-A4D5-F2CC19EB92C2}"/>
              </a:ext>
            </a:extLst>
          </p:cNvPr>
          <p:cNvSpPr txBox="1"/>
          <p:nvPr/>
        </p:nvSpPr>
        <p:spPr>
          <a:xfrm>
            <a:off x="1547664" y="908719"/>
            <a:ext cx="785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</a:rPr>
              <a:t>하나님께서 나에게만 주신 것이 있어요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5AF41C3-4713-4E9A-9A0D-5B8069191535}"/>
              </a:ext>
            </a:extLst>
          </p:cNvPr>
          <p:cNvSpPr>
            <a:spLocks/>
          </p:cNvSpPr>
          <p:nvPr/>
        </p:nvSpPr>
        <p:spPr bwMode="auto">
          <a:xfrm>
            <a:off x="-9001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A4453"/>
              </a:gs>
              <a:gs pos="100000">
                <a:srgbClr val="FF908B"/>
              </a:gs>
            </a:gsLst>
            <a:lin ang="258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2F3946">
                    <a:alpha val="84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id="{609CD4F7-FA50-4685-AFE4-6F51A8797A8B}"/>
              </a:ext>
            </a:extLst>
          </p:cNvPr>
          <p:cNvSpPr/>
          <p:nvPr/>
        </p:nvSpPr>
        <p:spPr>
          <a:xfrm>
            <a:off x="1399055" y="194192"/>
            <a:ext cx="6624885" cy="150661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4000" dirty="0">
                <a:solidFill>
                  <a:srgbClr val="FFC000"/>
                </a:solidFill>
                <a:latin typeface="+mn-ea"/>
              </a:rPr>
              <a:t>かみさまが　わたしに　だけ</a:t>
            </a:r>
            <a:endParaRPr lang="en-US" altLang="ja-JP" sz="4000" dirty="0">
              <a:solidFill>
                <a:srgbClr val="FFC000"/>
              </a:solidFill>
              <a:latin typeface="+mn-ea"/>
            </a:endParaRPr>
          </a:p>
          <a:p>
            <a:pPr algn="ctr" fontAlgn="base"/>
            <a:r>
              <a:rPr lang="ja-JP" altLang="en-US" sz="4000" dirty="0">
                <a:solidFill>
                  <a:srgbClr val="FFC000"/>
                </a:solidFill>
                <a:latin typeface="+mn-ea"/>
              </a:rPr>
              <a:t>くださった　ことを　みつけよう</a:t>
            </a:r>
            <a:endParaRPr lang="ko-KR" altLang="en-US" sz="4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D119F243-3215-4AFB-ABFE-4DA31687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68127"/>
            <a:ext cx="4719240" cy="33572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순서도: 대체 처리 14">
            <a:extLst>
              <a:ext uri="{FF2B5EF4-FFF2-40B4-BE49-F238E27FC236}">
                <a16:creationId xmlns:a16="http://schemas.microsoft.com/office/drawing/2014/main" id="{7DC25963-E356-472E-9382-46E4A81F7A8F}"/>
              </a:ext>
            </a:extLst>
          </p:cNvPr>
          <p:cNvSpPr/>
          <p:nvPr/>
        </p:nvSpPr>
        <p:spPr>
          <a:xfrm>
            <a:off x="107504" y="5420676"/>
            <a:ext cx="2880320" cy="117667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あいた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ところと　うえかわいた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ところを　しりましょう</a:t>
            </a:r>
            <a:endParaRPr lang="en-US" altLang="ko-KR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순서도: 대체 처리 15">
            <a:extLst>
              <a:ext uri="{FF2B5EF4-FFF2-40B4-BE49-F238E27FC236}">
                <a16:creationId xmlns:a16="http://schemas.microsoft.com/office/drawing/2014/main" id="{72B15AB5-BE70-4B10-92F7-DC2D6E17DF9A}"/>
              </a:ext>
            </a:extLst>
          </p:cNvPr>
          <p:cNvSpPr/>
          <p:nvPr/>
        </p:nvSpPr>
        <p:spPr>
          <a:xfrm>
            <a:off x="107504" y="3093388"/>
            <a:ext cx="2880320" cy="136081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en-US" altLang="ko-KR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あいた　ところを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うめる　わたしの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すがたを　あらかじめ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みましょう</a:t>
            </a:r>
            <a:endParaRPr lang="ko-KR" altLang="en-US" sz="2000" dirty="0">
              <a:solidFill>
                <a:schemeClr val="tx1"/>
              </a:solidFill>
              <a:latin typeface="ＭＳ Ｐゴシック" panose="020B0600070205080204" pitchFamily="50" charset="-128"/>
              <a:ea typeface="휴먼모음T" panose="02030504000101010101" pitchFamily="18" charset="-127"/>
            </a:endParaRPr>
          </a:p>
        </p:txBody>
      </p:sp>
      <p:sp>
        <p:nvSpPr>
          <p:cNvPr id="17" name="순서도: 대체 처리 16">
            <a:extLst>
              <a:ext uri="{FF2B5EF4-FFF2-40B4-BE49-F238E27FC236}">
                <a16:creationId xmlns:a16="http://schemas.microsoft.com/office/drawing/2014/main" id="{77E79703-D63E-4188-819E-3D5839ABFACD}"/>
              </a:ext>
            </a:extLst>
          </p:cNvPr>
          <p:cNvSpPr/>
          <p:nvPr/>
        </p:nvSpPr>
        <p:spPr>
          <a:xfrm>
            <a:off x="2555628" y="1844824"/>
            <a:ext cx="4032596" cy="117655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D 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わたしに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くださった　かんがえに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しゅうちゅうしましょう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휴먼모음T" panose="02030504000101010101" pitchFamily="18" charset="-127"/>
            </a:endParaRPr>
          </a:p>
        </p:txBody>
      </p:sp>
      <p:sp>
        <p:nvSpPr>
          <p:cNvPr id="19" name="순서도: 대체 처리 18">
            <a:extLst>
              <a:ext uri="{FF2B5EF4-FFF2-40B4-BE49-F238E27FC236}">
                <a16:creationId xmlns:a16="http://schemas.microsoft.com/office/drawing/2014/main" id="{F8CE3605-A586-42BC-9650-77F56D2AE6D7}"/>
              </a:ext>
            </a:extLst>
          </p:cNvPr>
          <p:cNvSpPr/>
          <p:nvPr/>
        </p:nvSpPr>
        <p:spPr>
          <a:xfrm>
            <a:off x="6372201" y="3228771"/>
            <a:ext cx="2664296" cy="110176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レベルと　かんけいない　こたえが　きます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순서도: 대체 처리 19">
            <a:extLst>
              <a:ext uri="{FF2B5EF4-FFF2-40B4-BE49-F238E27FC236}">
                <a16:creationId xmlns:a16="http://schemas.microsoft.com/office/drawing/2014/main" id="{C75C6AB4-5D9C-40DB-AB6B-7C039E8ABAC6}"/>
              </a:ext>
            </a:extLst>
          </p:cNvPr>
          <p:cNvSpPr/>
          <p:nvPr/>
        </p:nvSpPr>
        <p:spPr>
          <a:xfrm>
            <a:off x="6156177" y="5495582"/>
            <a:ext cx="2880320" cy="1101769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 </a:t>
            </a:r>
            <a:r>
              <a:rPr lang="en-US" altLang="ko-KR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 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をいかす　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さくひんを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のこします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위쪽 화살표 2">
            <a:extLst>
              <a:ext uri="{FF2B5EF4-FFF2-40B4-BE49-F238E27FC236}">
                <a16:creationId xmlns:a16="http://schemas.microsoft.com/office/drawing/2014/main" id="{35EA989E-C5EC-4472-AD1D-8D558BD468B1}"/>
              </a:ext>
            </a:extLst>
          </p:cNvPr>
          <p:cNvSpPr/>
          <p:nvPr/>
        </p:nvSpPr>
        <p:spPr>
          <a:xfrm>
            <a:off x="1108418" y="4391131"/>
            <a:ext cx="576064" cy="919013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굽은 화살표 4">
            <a:extLst>
              <a:ext uri="{FF2B5EF4-FFF2-40B4-BE49-F238E27FC236}">
                <a16:creationId xmlns:a16="http://schemas.microsoft.com/office/drawing/2014/main" id="{F2473BF2-898F-49C5-BA74-2D73C7C6D4FD}"/>
              </a:ext>
            </a:extLst>
          </p:cNvPr>
          <p:cNvSpPr/>
          <p:nvPr/>
        </p:nvSpPr>
        <p:spPr>
          <a:xfrm>
            <a:off x="1259632" y="2149712"/>
            <a:ext cx="1152128" cy="943676"/>
          </a:xfrm>
          <a:prstGeom prst="bentArrow">
            <a:avLst>
              <a:gd name="adj1" fmla="val 35899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굽은 화살표 21">
            <a:extLst>
              <a:ext uri="{FF2B5EF4-FFF2-40B4-BE49-F238E27FC236}">
                <a16:creationId xmlns:a16="http://schemas.microsoft.com/office/drawing/2014/main" id="{1B95D584-8C54-468D-95AB-22615E995B30}"/>
              </a:ext>
            </a:extLst>
          </p:cNvPr>
          <p:cNvSpPr/>
          <p:nvPr/>
        </p:nvSpPr>
        <p:spPr>
          <a:xfrm rot="5400000">
            <a:off x="6957098" y="1982681"/>
            <a:ext cx="851247" cy="1282439"/>
          </a:xfrm>
          <a:prstGeom prst="bentArrow">
            <a:avLst>
              <a:gd name="adj1" fmla="val 35899"/>
              <a:gd name="adj2" fmla="val 25000"/>
              <a:gd name="adj3" fmla="val 23532"/>
              <a:gd name="adj4" fmla="val 378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">
            <a:extLst>
              <a:ext uri="{FF2B5EF4-FFF2-40B4-BE49-F238E27FC236}">
                <a16:creationId xmlns:a16="http://schemas.microsoft.com/office/drawing/2014/main" id="{2AD2E279-5C51-4519-A325-B7C593CA74EA}"/>
              </a:ext>
            </a:extLst>
          </p:cNvPr>
          <p:cNvSpPr/>
          <p:nvPr/>
        </p:nvSpPr>
        <p:spPr>
          <a:xfrm rot="10800000">
            <a:off x="7447877" y="4454202"/>
            <a:ext cx="576064" cy="919013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2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My Pictures\1복음그림\바벨론 포로1.jpg">
            <a:extLst>
              <a:ext uri="{FF2B5EF4-FFF2-40B4-BE49-F238E27FC236}">
                <a16:creationId xmlns:a16="http://schemas.microsoft.com/office/drawing/2014/main" id="{052BEBA7-87A9-4C29-8EBE-5D1AC955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899699" cy="4653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77832B2-D9F9-430B-93A0-E0DA4F53206F}"/>
              </a:ext>
            </a:extLst>
          </p:cNvPr>
          <p:cNvSpPr txBox="1">
            <a:spLocks/>
          </p:cNvSpPr>
          <p:nvPr/>
        </p:nvSpPr>
        <p:spPr>
          <a:xfrm>
            <a:off x="2339752" y="620689"/>
            <a:ext cx="6552728" cy="7200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　なった　りゆうを　しっていました</a:t>
            </a:r>
            <a:endParaRPr lang="en-US" altLang="ko-KR"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75EF7764-DE2E-43A6-85AE-E137073DBB5B}"/>
              </a:ext>
            </a:extLst>
          </p:cNvPr>
          <p:cNvSpPr/>
          <p:nvPr/>
        </p:nvSpPr>
        <p:spPr>
          <a:xfrm>
            <a:off x="4972852" y="1296538"/>
            <a:ext cx="3991636" cy="3284590"/>
          </a:xfrm>
          <a:prstGeom prst="cloudCallout">
            <a:avLst>
              <a:gd name="adj1" fmla="val -58975"/>
              <a:gd name="adj2" fmla="val 79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イスラエルが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　なって　ほろびる　ききに　あった　りゆうを　しっていました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2CEFA798-C69A-4CF8-8327-4DCFE3BB941F}"/>
              </a:ext>
            </a:extLst>
          </p:cNvPr>
          <p:cNvSpPr/>
          <p:nvPr/>
        </p:nvSpPr>
        <p:spPr>
          <a:xfrm>
            <a:off x="149968" y="54750"/>
            <a:ext cx="2117776" cy="1358026"/>
          </a:xfrm>
          <a:prstGeom prst="horizontalScroll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Pictures\1학원복음화\2-14이사야\이사야 포로 강대국 전쟁 속국 노예.jpg">
            <a:extLst>
              <a:ext uri="{FF2B5EF4-FFF2-40B4-BE49-F238E27FC236}">
                <a16:creationId xmlns:a16="http://schemas.microsoft.com/office/drawing/2014/main" id="{C1558E94-F648-4435-BE01-6C61C129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896544" cy="4494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E7B43986-7E43-4F38-AFAB-E78005DCA299}"/>
              </a:ext>
            </a:extLst>
          </p:cNvPr>
          <p:cNvSpPr/>
          <p:nvPr/>
        </p:nvSpPr>
        <p:spPr>
          <a:xfrm>
            <a:off x="0" y="1268759"/>
            <a:ext cx="4860032" cy="2664297"/>
          </a:xfrm>
          <a:prstGeom prst="cloudCallout">
            <a:avLst>
              <a:gd name="adj1" fmla="val 70107"/>
              <a:gd name="adj2" fmla="val 407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　わたしと　つぎのせだいに　つづくことが　できなかった　けっかです</a:t>
            </a:r>
            <a:endParaRPr lang="ko-KR" altLang="en-US" sz="2800" b="1" dirty="0">
              <a:latin typeface="ＭＳ Ｐゴシック" panose="020B0600070205080204" pitchFamily="50" charset="-128"/>
              <a:ea typeface="휴먼모음T" panose="02030504000101010101" pitchFamily="18" charset="-127"/>
            </a:endParaRPr>
          </a:p>
        </p:txBody>
      </p:sp>
      <p:sp>
        <p:nvSpPr>
          <p:cNvPr id="4" name="생각 풍선: 구름 모양 3">
            <a:extLst>
              <a:ext uri="{FF2B5EF4-FFF2-40B4-BE49-F238E27FC236}">
                <a16:creationId xmlns:a16="http://schemas.microsoft.com/office/drawing/2014/main" id="{3B8DBA2B-E1FC-45D8-8CC4-B34B57D1C51D}"/>
              </a:ext>
            </a:extLst>
          </p:cNvPr>
          <p:cNvSpPr/>
          <p:nvPr/>
        </p:nvSpPr>
        <p:spPr>
          <a:xfrm>
            <a:off x="233518" y="3999673"/>
            <a:ext cx="4626514" cy="2664296"/>
          </a:xfrm>
          <a:prstGeom prst="cloudCallout">
            <a:avLst>
              <a:gd name="adj1" fmla="val 69070"/>
              <a:gd name="adj2" fmla="val -387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ながれを　とめて　だいを　たつことが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もくひょうです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6A14684-E39F-4ECF-BC3C-7DF5B24897A7}"/>
              </a:ext>
            </a:extLst>
          </p:cNvPr>
          <p:cNvSpPr txBox="1">
            <a:spLocks/>
          </p:cNvSpPr>
          <p:nvPr/>
        </p:nvSpPr>
        <p:spPr>
          <a:xfrm>
            <a:off x="2339752" y="620689"/>
            <a:ext cx="6552728" cy="7200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ほろびの　りゆうを　しっていました</a:t>
            </a:r>
            <a:endParaRPr lang="en-US" altLang="ko-KR"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3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FC469-7DE3-4525-85C2-5B5C04A7E0D1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ko-KR" altLang="en-US" sz="4400" kern="1200" dirty="0">
                <a:latin typeface="+mj-lt"/>
                <a:ea typeface="+mj-ea"/>
                <a:cs typeface="+mj-cs"/>
              </a:rPr>
              <a:t>왕후가 된 </a:t>
            </a:r>
            <a:r>
              <a:rPr lang="ko-KR" altLang="en-US" sz="4400" kern="1200" dirty="0" err="1">
                <a:latin typeface="+mj-lt"/>
                <a:ea typeface="+mj-ea"/>
                <a:cs typeface="+mj-cs"/>
              </a:rPr>
              <a:t>에스더</a:t>
            </a:r>
            <a:r>
              <a:rPr lang="ko-KR" altLang="en-US" sz="44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DF5DECA3-3A5D-4E88-8431-14AC2EE64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4920"/>
            <a:ext cx="8229600" cy="4176523"/>
          </a:xfrm>
          <a:prstGeom prst="rect">
            <a:avLst/>
          </a:prstGeom>
          <a:noFill/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EF8022-4E81-464C-A856-DE8C66143DC1}"/>
              </a:ext>
            </a:extLst>
          </p:cNvPr>
          <p:cNvSpPr txBox="1">
            <a:spLocks/>
          </p:cNvSpPr>
          <p:nvPr/>
        </p:nvSpPr>
        <p:spPr>
          <a:xfrm>
            <a:off x="1763688" y="620689"/>
            <a:ext cx="7128792" cy="7200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4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おうひに　なった　りゆうを　しっていました</a:t>
            </a:r>
            <a:endParaRPr lang="en-US" altLang="ko-KR"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22820-9734-4FE6-B660-9E3850237AF1}"/>
              </a:ext>
            </a:extLst>
          </p:cNvPr>
          <p:cNvSpPr txBox="1"/>
          <p:nvPr/>
        </p:nvSpPr>
        <p:spPr>
          <a:xfrm>
            <a:off x="5292080" y="1798361"/>
            <a:ext cx="2376264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　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みんぞくを　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いかすために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おうひとして　よばれました</a:t>
            </a:r>
            <a:endParaRPr lang="en-US" altLang="ko-KR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0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BDADD737-36A8-48E9-8D90-AFDF98D5B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3" y="4077072"/>
            <a:ext cx="3096345" cy="24482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D6FDC3E-471C-45AB-BE16-6B314D883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22036" r="5581"/>
          <a:stretch/>
        </p:blipFill>
        <p:spPr>
          <a:xfrm>
            <a:off x="2690353" y="3861047"/>
            <a:ext cx="3240360" cy="2896813"/>
          </a:xfrm>
          <a:prstGeom prst="rect">
            <a:avLst/>
          </a:prstGeom>
        </p:spPr>
      </p:pic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51A6CA86-FBDE-4F82-B869-8EA7F7115BA2}"/>
              </a:ext>
            </a:extLst>
          </p:cNvPr>
          <p:cNvSpPr/>
          <p:nvPr/>
        </p:nvSpPr>
        <p:spPr>
          <a:xfrm>
            <a:off x="149968" y="54750"/>
            <a:ext cx="2333800" cy="1358026"/>
          </a:xfrm>
          <a:prstGeom prst="horizontalScroll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설명선: 아래쪽 화살표 20">
            <a:extLst>
              <a:ext uri="{FF2B5EF4-FFF2-40B4-BE49-F238E27FC236}">
                <a16:creationId xmlns:a16="http://schemas.microsoft.com/office/drawing/2014/main" id="{018AF06B-8270-4259-AEF9-E41D52647048}"/>
              </a:ext>
            </a:extLst>
          </p:cNvPr>
          <p:cNvSpPr/>
          <p:nvPr/>
        </p:nvSpPr>
        <p:spPr>
          <a:xfrm>
            <a:off x="107504" y="1628800"/>
            <a:ext cx="2844316" cy="2347464"/>
          </a:xfrm>
          <a:prstGeom prst="downArrowCallout">
            <a:avLst>
              <a:gd name="adj1" fmla="val 15071"/>
              <a:gd name="adj2" fmla="val 15071"/>
              <a:gd name="adj3" fmla="val 9724"/>
              <a:gd name="adj4" fmla="val 81874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514350" indent="-514350" algn="ctr">
              <a:lnSpc>
                <a:spcPts val="4500"/>
              </a:lnSpc>
              <a:buAutoNum type="arabicParenR"/>
            </a:pP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しめいの　</a:t>
            </a:r>
            <a:endParaRPr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じこくひょうを　じゅんびしました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3" name="Picture 5" descr="pasted-image.png">
            <a:extLst>
              <a:ext uri="{FF2B5EF4-FFF2-40B4-BE49-F238E27FC236}">
                <a16:creationId xmlns:a16="http://schemas.microsoft.com/office/drawing/2014/main" id="{3C03B3CE-542B-444C-BB72-A54147AC3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30" y="3976264"/>
            <a:ext cx="3064807" cy="2723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설명선: 아래쪽 화살표 23">
            <a:extLst>
              <a:ext uri="{FF2B5EF4-FFF2-40B4-BE49-F238E27FC236}">
                <a16:creationId xmlns:a16="http://schemas.microsoft.com/office/drawing/2014/main" id="{AA0F999C-B52A-4E7F-B852-FAB7098CE0FD}"/>
              </a:ext>
            </a:extLst>
          </p:cNvPr>
          <p:cNvSpPr/>
          <p:nvPr/>
        </p:nvSpPr>
        <p:spPr>
          <a:xfrm>
            <a:off x="3131840" y="1628800"/>
            <a:ext cx="2844316" cy="2347464"/>
          </a:xfrm>
          <a:prstGeom prst="downArrowCallout">
            <a:avLst>
              <a:gd name="adj1" fmla="val 15071"/>
              <a:gd name="adj2" fmla="val 15071"/>
              <a:gd name="adj3" fmla="val 9724"/>
              <a:gd name="adj4" fmla="val 81874"/>
            </a:avLst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ts val="45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しななければ　ならないなら　</a:t>
            </a:r>
            <a:endParaRPr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しにますと　</a:t>
            </a:r>
            <a:endParaRPr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けつだんしました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5" name="설명선: 아래쪽 화살표 24">
            <a:extLst>
              <a:ext uri="{FF2B5EF4-FFF2-40B4-BE49-F238E27FC236}">
                <a16:creationId xmlns:a16="http://schemas.microsoft.com/office/drawing/2014/main" id="{6852DED5-EE86-4EF1-9BD7-6A55B9272A80}"/>
              </a:ext>
            </a:extLst>
          </p:cNvPr>
          <p:cNvSpPr/>
          <p:nvPr/>
        </p:nvSpPr>
        <p:spPr>
          <a:xfrm>
            <a:off x="6156176" y="1607196"/>
            <a:ext cx="2844316" cy="2347464"/>
          </a:xfrm>
          <a:prstGeom prst="downArrowCallout">
            <a:avLst>
              <a:gd name="adj1" fmla="val 15071"/>
              <a:gd name="adj2" fmla="val 15071"/>
              <a:gd name="adj3" fmla="val 9724"/>
              <a:gd name="adj4" fmla="val 81874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ts val="45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はたらかれ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3FAB06B8-FC42-4E21-B381-E93D0EB2D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15576"/>
            <a:ext cx="8778240" cy="4937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5D5DEB-99DA-4B8B-B17A-43A95F39B8A4}"/>
              </a:ext>
            </a:extLst>
          </p:cNvPr>
          <p:cNvSpPr txBox="1"/>
          <p:nvPr/>
        </p:nvSpPr>
        <p:spPr>
          <a:xfrm>
            <a:off x="165205" y="6464369"/>
            <a:ext cx="3456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https://blog.naver.com/an6299/140017450477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6" descr="기뻐하는 이스라엘.psd">
            <a:extLst>
              <a:ext uri="{FF2B5EF4-FFF2-40B4-BE49-F238E27FC236}">
                <a16:creationId xmlns:a16="http://schemas.microsoft.com/office/drawing/2014/main" id="{4494D724-359C-4CD8-BB99-3FA95FEA1F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924944"/>
            <a:ext cx="1833914" cy="2555062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Picture 5" descr="기뻐하는 이스라엘 4.png">
            <a:extLst>
              <a:ext uri="{FF2B5EF4-FFF2-40B4-BE49-F238E27FC236}">
                <a16:creationId xmlns:a16="http://schemas.microsoft.com/office/drawing/2014/main" id="{66A06348-3A81-4098-8020-D158F75A1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38172"/>
            <a:ext cx="1309171" cy="2917427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7" name="Picture 3" descr="기뻐하는 이스라엘 2.png">
            <a:extLst>
              <a:ext uri="{FF2B5EF4-FFF2-40B4-BE49-F238E27FC236}">
                <a16:creationId xmlns:a16="http://schemas.microsoft.com/office/drawing/2014/main" id="{3924FFE2-BDB3-495F-9369-DF0C23305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319916" cy="2686993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" name="Picture 4" descr="기뻐하는 이스라엘 3.png">
            <a:extLst>
              <a:ext uri="{FF2B5EF4-FFF2-40B4-BE49-F238E27FC236}">
                <a16:creationId xmlns:a16="http://schemas.microsoft.com/office/drawing/2014/main" id="{2E22E653-E4AF-4364-88BC-18816D2AB0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4359" y="1489390"/>
            <a:ext cx="1303798" cy="2589687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" name="Picture 2" descr="기뻐하는 이스라엘.png">
            <a:extLst>
              <a:ext uri="{FF2B5EF4-FFF2-40B4-BE49-F238E27FC236}">
                <a16:creationId xmlns:a16="http://schemas.microsoft.com/office/drawing/2014/main" id="{38E86501-FD8E-4997-AFB7-041BA379C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23" y="4444868"/>
            <a:ext cx="1032174" cy="1795111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8300ABA8-F217-4EB1-B737-36E017D07F82}"/>
              </a:ext>
            </a:extLst>
          </p:cNvPr>
          <p:cNvSpPr/>
          <p:nvPr/>
        </p:nvSpPr>
        <p:spPr>
          <a:xfrm>
            <a:off x="149968" y="54750"/>
            <a:ext cx="3701952" cy="1358026"/>
          </a:xfrm>
          <a:prstGeom prst="horizontalScroll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れきしてき　しょうこ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72FDAF-1EE3-44E2-8D0A-FE499390CABB}"/>
              </a:ext>
            </a:extLst>
          </p:cNvPr>
          <p:cNvSpPr/>
          <p:nvPr/>
        </p:nvSpPr>
        <p:spPr>
          <a:xfrm rot="20278179">
            <a:off x="1505800" y="2860552"/>
            <a:ext cx="6132400" cy="18664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>
              <a:buAutoNum type="arabicParenR"/>
            </a:pPr>
            <a:r>
              <a:rPr lang="en-US" altLang="ko-KR" sz="4800" dirty="0">
                <a:ln w="28575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92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127</a:t>
            </a:r>
            <a:r>
              <a:rPr lang="ja-JP" altLang="en-US" sz="4800" dirty="0">
                <a:ln w="28575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92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しゅうに</a:t>
            </a:r>
            <a:r>
              <a:rPr lang="ko-KR" altLang="en-US" sz="4800" dirty="0">
                <a:ln w="28575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92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4800" dirty="0">
              <a:ln w="28575">
                <a:solidFill>
                  <a:schemeClr val="tx1">
                    <a:alpha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92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4800" dirty="0">
                <a:ln w="28575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92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ちらされていた</a:t>
            </a:r>
            <a:endParaRPr lang="en-US" altLang="ja-JP" sz="4800" dirty="0">
              <a:ln w="28575">
                <a:solidFill>
                  <a:schemeClr val="tx1">
                    <a:alpha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92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800" dirty="0">
                <a:ln w="28575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92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ユダヤじんの　すくい</a:t>
            </a:r>
            <a:endParaRPr lang="ko-KR" altLang="en-US" sz="4800" dirty="0">
              <a:ln w="28575">
                <a:solidFill>
                  <a:schemeClr val="tx1">
                    <a:alpha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92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8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pasted-image.png">
            <a:extLst>
              <a:ext uri="{FF2B5EF4-FFF2-40B4-BE49-F238E27FC236}">
                <a16:creationId xmlns:a16="http://schemas.microsoft.com/office/drawing/2014/main" id="{D4E7908B-2FAD-4436-A631-E9F0D8E12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9" y="1684609"/>
            <a:ext cx="6535885" cy="51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6" descr="pasted-image.png">
            <a:extLst>
              <a:ext uri="{FF2B5EF4-FFF2-40B4-BE49-F238E27FC236}">
                <a16:creationId xmlns:a16="http://schemas.microsoft.com/office/drawing/2014/main" id="{DD77AEE5-ACF7-42BD-9F6B-4179DFE18E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8984" y="2132856"/>
            <a:ext cx="3097967" cy="4661652"/>
          </a:xfrm>
          <a:prstGeom prst="rect">
            <a:avLst/>
          </a:prstGeom>
          <a:noFill/>
          <a:ln>
            <a:noFill/>
          </a:ln>
          <a:effectLst>
            <a:outerShdw blurRad="76200" dist="195003" dir="9970289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A9C231-D1DE-4C8F-BE4D-8D46106C5F67}"/>
              </a:ext>
            </a:extLst>
          </p:cNvPr>
          <p:cNvSpPr txBox="1">
            <a:spLocks/>
          </p:cNvSpPr>
          <p:nvPr/>
        </p:nvSpPr>
        <p:spPr>
          <a:xfrm>
            <a:off x="35496" y="2159821"/>
            <a:ext cx="2478907" cy="17012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アダルのつき</a:t>
            </a:r>
            <a:endParaRPr lang="en-US" altLang="ja-JP"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lang="en-US" altLang="ko-KR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プリムのひ</a:t>
            </a:r>
            <a:endParaRPr lang="en-US" altLang="ko-KR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25C938EC-8407-461D-8BF4-55DA3717DC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388808" cy="284744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44CBD6D-D358-469C-8F5B-655D03F692B3}"/>
              </a:ext>
            </a:extLst>
          </p:cNvPr>
          <p:cNvSpPr txBox="1">
            <a:spLocks/>
          </p:cNvSpPr>
          <p:nvPr/>
        </p:nvSpPr>
        <p:spPr>
          <a:xfrm>
            <a:off x="1115616" y="210407"/>
            <a:ext cx="7941974" cy="13681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つぎのせだいと　</a:t>
            </a:r>
            <a:r>
              <a:rPr lang="en-US" altLang="ko-KR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43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lang="ja-JP" altLang="en-US" sz="4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つたえられる　さくひんを　のこしました</a:t>
            </a:r>
            <a:endParaRPr lang="en-US" altLang="ko-KR" sz="4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エステルは　じぶんと　げんばの　りゆうを　しって　げんばの　れいてきな　ながれを　かえる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ちからを　あらかじめ　もっていました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わたしの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CVDIP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みつけて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きろくしよう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みことばを　かんがえながら　いのりの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ぶんを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30401</TotalTime>
  <Words>299</Words>
  <Application>Microsoft Office PowerPoint</Application>
  <PresentationFormat>画面に合わせる (4:3)</PresentationFormat>
  <Paragraphs>74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Gill Sans</vt:lpstr>
      <vt:lpstr>HY견고딕</vt:lpstr>
      <vt:lpstr>HY울릉도B</vt:lpstr>
      <vt:lpstr>맑은 고딕</vt:lpstr>
      <vt:lpstr>ＭＳ Ｐゴシック</vt:lpstr>
      <vt:lpstr>Arial</vt:lpstr>
      <vt:lpstr>Office 테마</vt:lpstr>
      <vt:lpstr>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736</cp:revision>
  <dcterms:created xsi:type="dcterms:W3CDTF">2019-04-04T19:07:56Z</dcterms:created>
  <dcterms:modified xsi:type="dcterms:W3CDTF">2021-06-25T07:24:15Z</dcterms:modified>
</cp:coreProperties>
</file>