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6727" r:id="rId2"/>
  </p:sldMasterIdLst>
  <p:notesMasterIdLst>
    <p:notesMasterId r:id="rId15"/>
  </p:notesMasterIdLst>
  <p:handoutMasterIdLst>
    <p:handoutMasterId r:id="rId16"/>
  </p:handoutMasterIdLst>
  <p:sldIdLst>
    <p:sldId id="259" r:id="rId3"/>
    <p:sldId id="313" r:id="rId4"/>
    <p:sldId id="325" r:id="rId5"/>
    <p:sldId id="326" r:id="rId6"/>
    <p:sldId id="327" r:id="rId7"/>
    <p:sldId id="329" r:id="rId8"/>
    <p:sldId id="330" r:id="rId9"/>
    <p:sldId id="331" r:id="rId10"/>
    <p:sldId id="332" r:id="rId11"/>
    <p:sldId id="333" r:id="rId12"/>
    <p:sldId id="334" r:id="rId13"/>
    <p:sldId id="587" r:id="rId14"/>
  </p:sldIdLst>
  <p:sldSz cx="9144000" cy="6858000" type="screen4x3"/>
  <p:notesSz cx="7004050" cy="929005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03"/>
    <a:srgbClr val="66FFFF"/>
    <a:srgbClr val="FFCCFF"/>
    <a:srgbClr val="0000FF"/>
    <a:srgbClr val="00FFFF"/>
    <a:srgbClr val="FF99FF"/>
    <a:srgbClr val="99FF66"/>
    <a:srgbClr val="2EC8FE"/>
    <a:srgbClr val="000000"/>
    <a:srgbClr val="0033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8" autoAdjust="0"/>
    <p:restoredTop sz="94662" autoAdjust="0"/>
  </p:normalViewPr>
  <p:slideViewPr>
    <p:cSldViewPr>
      <p:cViewPr varScale="1">
        <p:scale>
          <a:sx n="82" d="100"/>
          <a:sy n="82" d="100"/>
        </p:scale>
        <p:origin x="132" y="4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5300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967163" y="0"/>
            <a:ext cx="3035300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A32B07B0-F652-4E62-955C-7E3C4761B03E}" type="datetimeFigureOut">
              <a:rPr lang="ko-KR" altLang="en-US"/>
              <a:pPr>
                <a:defRPr/>
              </a:pPr>
              <a:t>2021-07-09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824913"/>
            <a:ext cx="3035300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967163" y="8824913"/>
            <a:ext cx="3035300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762EB21B-85CD-464E-A575-A2FD459B4D6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5300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967163" y="0"/>
            <a:ext cx="3035300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0EE5CA66-2304-4544-86FB-D11B9FEE2FED}" type="datetimeFigureOut">
              <a:rPr lang="ko-KR" altLang="en-US"/>
              <a:pPr>
                <a:defRPr/>
              </a:pPr>
              <a:t>2021-07-09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5025" cy="3484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700088" y="4411663"/>
            <a:ext cx="5603875" cy="4181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824913"/>
            <a:ext cx="3035300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967163" y="8824913"/>
            <a:ext cx="3035300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5ADA6992-C13F-44F5-98E4-943CB8B28AD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DA6992-C13F-44F5-98E4-943CB8B28ADE}" type="slidenum">
              <a:rPr lang="ko-KR" altLang="en-US" smtClean="0"/>
              <a:pPr>
                <a:defRPr/>
              </a:pPr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3973"/>
            <a:fld id="{2221605D-E1C2-41C5-AEE8-98D743A72735}" type="slidenum">
              <a:rPr lang="en-US" altLang="ko-KR" smtClean="0"/>
              <a:pPr defTabSz="943973"/>
              <a:t>10</a:t>
            </a:fld>
            <a:endParaRPr lang="en-US" altLang="ko-KR" dirty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20140467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3973"/>
            <a:fld id="{2221605D-E1C2-41C5-AEE8-98D743A72735}" type="slidenum">
              <a:rPr lang="en-US" altLang="ko-KR" smtClean="0"/>
              <a:pPr defTabSz="943973"/>
              <a:t>11</a:t>
            </a:fld>
            <a:endParaRPr lang="en-US" altLang="ko-KR" dirty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40227514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CDE2F2-D0B9-4F36-9CAA-0EFF56D09ED3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8571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3973"/>
            <a:fld id="{2221605D-E1C2-41C5-AEE8-98D743A72735}" type="slidenum">
              <a:rPr lang="en-US" altLang="ko-KR" smtClean="0"/>
              <a:pPr defTabSz="943973"/>
              <a:t>2</a:t>
            </a:fld>
            <a:endParaRPr lang="en-US" altLang="ko-KR" dirty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ko-KR" altLang="ko-K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3973"/>
            <a:fld id="{2221605D-E1C2-41C5-AEE8-98D743A72735}" type="slidenum">
              <a:rPr lang="en-US" altLang="ko-KR" smtClean="0"/>
              <a:pPr defTabSz="943973"/>
              <a:t>3</a:t>
            </a:fld>
            <a:endParaRPr lang="en-US" altLang="ko-KR" dirty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2259339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3973"/>
            <a:fld id="{2221605D-E1C2-41C5-AEE8-98D743A72735}" type="slidenum">
              <a:rPr lang="en-US" altLang="ko-KR" smtClean="0"/>
              <a:pPr defTabSz="943973"/>
              <a:t>4</a:t>
            </a:fld>
            <a:endParaRPr lang="en-US" altLang="ko-KR" dirty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856764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3973"/>
            <a:fld id="{2221605D-E1C2-41C5-AEE8-98D743A72735}" type="slidenum">
              <a:rPr lang="en-US" altLang="ko-KR" smtClean="0"/>
              <a:pPr defTabSz="943973"/>
              <a:t>5</a:t>
            </a:fld>
            <a:endParaRPr lang="en-US" altLang="ko-KR" dirty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20309170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3973"/>
            <a:fld id="{2221605D-E1C2-41C5-AEE8-98D743A72735}" type="slidenum">
              <a:rPr lang="en-US" altLang="ko-KR" smtClean="0"/>
              <a:pPr defTabSz="943973"/>
              <a:t>6</a:t>
            </a:fld>
            <a:endParaRPr lang="en-US" altLang="ko-KR" dirty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140658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3973"/>
            <a:fld id="{2221605D-E1C2-41C5-AEE8-98D743A72735}" type="slidenum">
              <a:rPr lang="en-US" altLang="ko-KR" smtClean="0"/>
              <a:pPr defTabSz="943973"/>
              <a:t>7</a:t>
            </a:fld>
            <a:endParaRPr lang="en-US" altLang="ko-KR" dirty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30316245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3973"/>
            <a:fld id="{2221605D-E1C2-41C5-AEE8-98D743A72735}" type="slidenum">
              <a:rPr lang="en-US" altLang="ko-KR" smtClean="0"/>
              <a:pPr defTabSz="943973"/>
              <a:t>8</a:t>
            </a:fld>
            <a:endParaRPr lang="en-US" altLang="ko-KR" dirty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7604314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3973"/>
            <a:fld id="{2221605D-E1C2-41C5-AEE8-98D743A72735}" type="slidenum">
              <a:rPr lang="en-US" altLang="ko-KR" smtClean="0"/>
              <a:pPr defTabSz="943973"/>
              <a:t>9</a:t>
            </a:fld>
            <a:endParaRPr lang="en-US" altLang="ko-KR" dirty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3612734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1B3D3-8AAF-4345-83B8-48DFCE0DD3E6}" type="datetimeFigureOut">
              <a:rPr lang="ko-KR" altLang="en-US"/>
              <a:pPr>
                <a:defRPr/>
              </a:pPr>
              <a:t>2021-07-09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CA0E2-4BDC-476E-8F52-2555C342759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44B29-FC16-42D7-A54A-AE265A8B2D06}" type="datetimeFigureOut">
              <a:rPr lang="ko-KR" altLang="en-US"/>
              <a:pPr>
                <a:defRPr/>
              </a:pPr>
              <a:t>2021-07-09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B4D64-9061-48F5-A925-4F5213100E8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A7552-4013-40B1-97DD-08A6325789BC}" type="datetimeFigureOut">
              <a:rPr lang="ko-KR" altLang="en-US"/>
              <a:pPr>
                <a:defRPr/>
              </a:pPr>
              <a:t>2021-07-09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04F3C-89F1-4B85-9A65-75F8BF37A88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2021-07-09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27704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2021-07-09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34751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2021-07-09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74329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2021-07-09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53895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2021-07-09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946093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2021-07-09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71581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2021-07-09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49608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2021-07-09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5605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EEC14-D136-4969-A41C-AD93C7D98344}" type="datetimeFigureOut">
              <a:rPr lang="ko-KR" altLang="en-US"/>
              <a:pPr>
                <a:defRPr/>
              </a:pPr>
              <a:t>2021-07-09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A85BB-0A50-4E18-B30F-C8DC382C421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2021-07-09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33829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2021-07-09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8279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2021-07-09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04258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E6F0C-2F8C-4948-8764-F61792285A0E}" type="datetimeFigureOut">
              <a:rPr lang="ko-KR" altLang="en-US"/>
              <a:pPr>
                <a:defRPr/>
              </a:pPr>
              <a:t>2021-07-09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28FEF-4989-41D6-855F-806A24A7993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D0E8E-A300-4AF7-BFED-4E20C4B2B9BE}" type="datetimeFigureOut">
              <a:rPr lang="ko-KR" altLang="en-US"/>
              <a:pPr>
                <a:defRPr/>
              </a:pPr>
              <a:t>2021-07-09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28EC0-1958-4C74-8687-A6982BA71A7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155BB-F4C8-4D6F-94F3-CC6D95652717}" type="datetimeFigureOut">
              <a:rPr lang="ko-KR" altLang="en-US"/>
              <a:pPr>
                <a:defRPr/>
              </a:pPr>
              <a:t>2021-07-09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C2885-EB7A-41F3-8D73-533BF46A8C7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5C561-4942-4F77-9814-5E4339E085B1}" type="datetimeFigureOut">
              <a:rPr lang="ko-KR" altLang="en-US"/>
              <a:pPr>
                <a:defRPr/>
              </a:pPr>
              <a:t>2021-07-09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BCF96-DFE9-4DBF-A03C-124B0B0D6BA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1318C-2A09-4135-BC61-8C77AE391CAA}" type="datetimeFigureOut">
              <a:rPr lang="ko-KR" altLang="en-US"/>
              <a:pPr>
                <a:defRPr/>
              </a:pPr>
              <a:t>2021-07-09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F653E-2ECF-4100-958E-6D8EBE12DA6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B59E0-0E0E-44CC-9A04-9918756DFD25}" type="datetimeFigureOut">
              <a:rPr lang="ko-KR" altLang="en-US"/>
              <a:pPr>
                <a:defRPr/>
              </a:pPr>
              <a:t>2021-07-09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DD93A-1DA2-4C0F-ABBF-D053DC4423B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0CFD9-1FB1-44E6-8216-C77415369C13}" type="datetimeFigureOut">
              <a:rPr lang="ko-KR" altLang="en-US"/>
              <a:pPr>
                <a:defRPr/>
              </a:pPr>
              <a:t>2021-07-09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A77CF-5C0B-4624-B4F4-644F573A4A8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FF0AAE7-0892-4F73-8CA1-6E89D1B6B97E}" type="datetimeFigureOut">
              <a:rPr lang="ko-KR" altLang="en-US"/>
              <a:pPr>
                <a:defRPr/>
              </a:pPr>
              <a:t>2021-07-09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977FF02-9BE1-469E-8693-E852BF04072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716" r:id="rId1"/>
    <p:sldLayoutId id="2147486717" r:id="rId2"/>
    <p:sldLayoutId id="2147486718" r:id="rId3"/>
    <p:sldLayoutId id="2147486719" r:id="rId4"/>
    <p:sldLayoutId id="2147486720" r:id="rId5"/>
    <p:sldLayoutId id="2147486721" r:id="rId6"/>
    <p:sldLayoutId id="2147486722" r:id="rId7"/>
    <p:sldLayoutId id="2147486723" r:id="rId8"/>
    <p:sldLayoutId id="2147486724" r:id="rId9"/>
    <p:sldLayoutId id="2147486725" r:id="rId10"/>
    <p:sldLayoutId id="2147486726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AD451-2019-4A62-B950-CCB851E13339}" type="datetimeFigureOut">
              <a:rPr lang="ko-KR" altLang="en-US" smtClean="0"/>
              <a:t>2021-07-09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2054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728" r:id="rId1"/>
    <p:sldLayoutId id="2147486729" r:id="rId2"/>
    <p:sldLayoutId id="2147486730" r:id="rId3"/>
    <p:sldLayoutId id="2147486731" r:id="rId4"/>
    <p:sldLayoutId id="2147486732" r:id="rId5"/>
    <p:sldLayoutId id="2147486733" r:id="rId6"/>
    <p:sldLayoutId id="2147486734" r:id="rId7"/>
    <p:sldLayoutId id="2147486735" r:id="rId8"/>
    <p:sldLayoutId id="2147486736" r:id="rId9"/>
    <p:sldLayoutId id="2147486737" r:id="rId10"/>
    <p:sldLayoutId id="2147486738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가구, 좌석, 아기침대, 소파이(가) 표시된 사진&#10;&#10;자동 생성된 설명">
            <a:extLst>
              <a:ext uri="{FF2B5EF4-FFF2-40B4-BE49-F238E27FC236}">
                <a16:creationId xmlns:a16="http://schemas.microsoft.com/office/drawing/2014/main" id="{05418CC8-B44E-4EB3-BCA0-0AA3872CB29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35" b="1"/>
          <a:stretch/>
        </p:blipFill>
        <p:spPr>
          <a:xfrm>
            <a:off x="944723" y="1674020"/>
            <a:ext cx="7254551" cy="4892233"/>
          </a:xfrm>
          <a:prstGeom prst="rect">
            <a:avLst/>
          </a:prstGeom>
          <a:noFill/>
        </p:spPr>
      </p:pic>
      <p:sp>
        <p:nvSpPr>
          <p:cNvPr id="15" name="제목 1">
            <a:extLst>
              <a:ext uri="{FF2B5EF4-FFF2-40B4-BE49-F238E27FC236}">
                <a16:creationId xmlns:a16="http://schemas.microsoft.com/office/drawing/2014/main" id="{E50D8B50-8E60-422F-8553-DA5C9525C392}"/>
              </a:ext>
            </a:extLst>
          </p:cNvPr>
          <p:cNvSpPr txBox="1">
            <a:spLocks/>
          </p:cNvSpPr>
          <p:nvPr/>
        </p:nvSpPr>
        <p:spPr bwMode="auto">
          <a:xfrm>
            <a:off x="-25043" y="478484"/>
            <a:ext cx="914400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kumimoji="0" lang="ja-JP" alt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ea"/>
                <a:ea typeface="+mn-ea"/>
              </a:rPr>
              <a:t>しょだいきょうかいが　あらかじめ　</a:t>
            </a:r>
            <a:endParaRPr kumimoji="0" lang="en-US" altLang="ja-JP" sz="4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+mn-ea"/>
              <a:ea typeface="+mn-ea"/>
            </a:endParaRPr>
          </a:p>
          <a:p>
            <a:r>
              <a:rPr kumimoji="0" lang="ja-JP" alt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ea"/>
                <a:ea typeface="+mn-ea"/>
              </a:rPr>
              <a:t>もった　じこくひょう</a:t>
            </a:r>
            <a:endParaRPr kumimoji="0" lang="ko-KR" altLang="en-US" sz="4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+mn-ea"/>
              <a:ea typeface="+mn-ea"/>
            </a:endParaRPr>
          </a:p>
        </p:txBody>
      </p:sp>
      <p:sp>
        <p:nvSpPr>
          <p:cNvPr id="16" name="부제목 5">
            <a:extLst>
              <a:ext uri="{FF2B5EF4-FFF2-40B4-BE49-F238E27FC236}">
                <a16:creationId xmlns:a16="http://schemas.microsoft.com/office/drawing/2014/main" id="{CC59C14D-A7FF-4A1E-90CC-7285D4ECCB6D}"/>
              </a:ext>
            </a:extLst>
          </p:cNvPr>
          <p:cNvSpPr txBox="1">
            <a:spLocks/>
          </p:cNvSpPr>
          <p:nvPr/>
        </p:nvSpPr>
        <p:spPr bwMode="auto">
          <a:xfrm>
            <a:off x="5796136" y="6417425"/>
            <a:ext cx="3203847" cy="297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kumimoji="0" lang="en-US" altLang="ko-KR" sz="1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HY중고딕" panose="02030600000101010101" pitchFamily="18" charset="-127"/>
                <a:ea typeface="HY중고딕" panose="02030600000101010101" pitchFamily="18" charset="-127"/>
              </a:rPr>
              <a:t>(</a:t>
            </a:r>
            <a:r>
              <a:rPr kumimoji="0" lang="ko-KR" altLang="en-US" sz="1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HY중고딕" panose="02030600000101010101" pitchFamily="18" charset="-127"/>
                <a:ea typeface="HY중고딕" panose="02030600000101010101" pitchFamily="18" charset="-127"/>
              </a:rPr>
              <a:t>사</a:t>
            </a:r>
            <a:r>
              <a:rPr kumimoji="0" lang="en-US" altLang="ko-KR" sz="1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HY중고딕" panose="02030600000101010101" pitchFamily="18" charset="-127"/>
                <a:ea typeface="HY중고딕" panose="02030600000101010101" pitchFamily="18" charset="-127"/>
              </a:rPr>
              <a:t>)</a:t>
            </a:r>
            <a:r>
              <a:rPr kumimoji="0" lang="ko-KR" altLang="en-US" sz="1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HY중고딕" panose="02030600000101010101" pitchFamily="18" charset="-127"/>
                <a:ea typeface="HY중고딕" panose="02030600000101010101" pitchFamily="18" charset="-127"/>
              </a:rPr>
              <a:t>세계복음화전도협회어린이선교국</a:t>
            </a:r>
            <a:endParaRPr kumimoji="0" lang="ko-KR" altLang="en-US" sz="1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C240CC3-1E38-4920-8FA9-798239EF9D9F}"/>
              </a:ext>
            </a:extLst>
          </p:cNvPr>
          <p:cNvSpPr txBox="1"/>
          <p:nvPr/>
        </p:nvSpPr>
        <p:spPr>
          <a:xfrm>
            <a:off x="2951818" y="1443187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ea"/>
                <a:ea typeface="+mn-ea"/>
              </a:rPr>
              <a:t>しと</a:t>
            </a:r>
            <a:r>
              <a:rPr lang="ko-KR" alt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ea"/>
                <a:ea typeface="+mn-ea"/>
              </a:rPr>
              <a:t> </a:t>
            </a:r>
            <a:r>
              <a:rPr lang="en-US" altLang="ko-KR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ea"/>
                <a:ea typeface="+mn-ea"/>
              </a:rPr>
              <a:t>1</a:t>
            </a:r>
            <a:r>
              <a:rPr lang="ja-JP" alt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ea"/>
                <a:ea typeface="+mn-ea"/>
              </a:rPr>
              <a:t>しょう</a:t>
            </a:r>
            <a:r>
              <a:rPr lang="ko-KR" alt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ea"/>
                <a:ea typeface="+mn-ea"/>
              </a:rPr>
              <a:t> </a:t>
            </a:r>
            <a:r>
              <a:rPr lang="en-US" altLang="ja-JP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ea"/>
                <a:ea typeface="+mn-ea"/>
              </a:rPr>
              <a:t>14</a:t>
            </a:r>
            <a:r>
              <a:rPr lang="ja-JP" alt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ea"/>
                <a:ea typeface="+mn-ea"/>
              </a:rPr>
              <a:t>せつ</a:t>
            </a:r>
            <a:endParaRPr lang="ko-KR" altLang="en-US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ea"/>
              <a:ea typeface="+mn-ea"/>
            </a:endParaRPr>
          </a:p>
        </p:txBody>
      </p:sp>
    </p:spTree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7441D681-A8A7-4921-B829-A5B12F747874}"/>
              </a:ext>
            </a:extLst>
          </p:cNvPr>
          <p:cNvSpPr/>
          <p:nvPr/>
        </p:nvSpPr>
        <p:spPr>
          <a:xfrm>
            <a:off x="2749456" y="90877"/>
            <a:ext cx="6360835" cy="136516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3.</a:t>
            </a:r>
            <a:r>
              <a:rPr lang="ja-JP" alt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えいえんの　しゅくふくが　</a:t>
            </a:r>
            <a:endParaRPr lang="en-US" altLang="ja-JP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のぞむ　じこくひょうでした</a:t>
            </a:r>
            <a:endParaRPr lang="en-US" altLang="ko-KR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0" name="직각 삼각형 19">
            <a:extLst>
              <a:ext uri="{FF2B5EF4-FFF2-40B4-BE49-F238E27FC236}">
                <a16:creationId xmlns:a16="http://schemas.microsoft.com/office/drawing/2014/main" id="{11BB1F5D-0ABE-493F-8EAC-C6E94487AE9A}"/>
              </a:ext>
            </a:extLst>
          </p:cNvPr>
          <p:cNvSpPr/>
          <p:nvPr/>
        </p:nvSpPr>
        <p:spPr>
          <a:xfrm flipV="1">
            <a:off x="-68102" y="-48042"/>
            <a:ext cx="2224829" cy="1988840"/>
          </a:xfrm>
          <a:prstGeom prst="rt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38420FD-D508-4BD8-A302-52E5DD173E0C}"/>
              </a:ext>
            </a:extLst>
          </p:cNvPr>
          <p:cNvSpPr txBox="1"/>
          <p:nvPr/>
        </p:nvSpPr>
        <p:spPr>
          <a:xfrm>
            <a:off x="-41141" y="67271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ほんろん</a:t>
            </a:r>
            <a:endParaRPr kumimoji="1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HY견고딕" panose="02030600000101010101" pitchFamily="18" charset="-127"/>
              <a:cs typeface="+mn-cs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61B918A1-AFD6-4613-803B-5CF9B538EC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4757439" y="2052775"/>
            <a:ext cx="3941079" cy="277053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D75D6A71-7EAE-489B-AD4E-1427CF07D1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13" y="2052775"/>
            <a:ext cx="3941080" cy="277053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0" name="설명선: 위쪽 화살표 9">
            <a:extLst>
              <a:ext uri="{FF2B5EF4-FFF2-40B4-BE49-F238E27FC236}">
                <a16:creationId xmlns:a16="http://schemas.microsoft.com/office/drawing/2014/main" id="{56435F28-28C9-4E20-8EA4-CF77CECAE4DF}"/>
              </a:ext>
            </a:extLst>
          </p:cNvPr>
          <p:cNvSpPr/>
          <p:nvPr/>
        </p:nvSpPr>
        <p:spPr>
          <a:xfrm>
            <a:off x="452213" y="4653136"/>
            <a:ext cx="3941080" cy="2113987"/>
          </a:xfrm>
          <a:prstGeom prst="upArrowCallout">
            <a:avLst>
              <a:gd name="adj1" fmla="val 25000"/>
              <a:gd name="adj2" fmla="val 25000"/>
              <a:gd name="adj3" fmla="val 26968"/>
              <a:gd name="adj4" fmla="val 64977"/>
            </a:avLst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3)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ステパノの　ことから　</a:t>
            </a:r>
            <a:endParaRPr lang="en-US" altLang="ja-JP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おこった　はくがいに　よって　アンテオケきょうかいが　</a:t>
            </a:r>
            <a:endParaRPr lang="en-US" altLang="ja-JP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たんじょうしました</a:t>
            </a:r>
            <a:endParaRPr lang="ko-KR" altLang="en-US" sz="2400" dirty="0"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1" name="설명선: 위쪽 화살표 10">
            <a:extLst>
              <a:ext uri="{FF2B5EF4-FFF2-40B4-BE49-F238E27FC236}">
                <a16:creationId xmlns:a16="http://schemas.microsoft.com/office/drawing/2014/main" id="{E74AEAC7-3FD6-4B28-9EBF-677B60071A43}"/>
              </a:ext>
            </a:extLst>
          </p:cNvPr>
          <p:cNvSpPr/>
          <p:nvPr/>
        </p:nvSpPr>
        <p:spPr>
          <a:xfrm>
            <a:off x="4957053" y="4653136"/>
            <a:ext cx="3528392" cy="2131193"/>
          </a:xfrm>
          <a:prstGeom prst="upArrowCallou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4) 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アンテオケきょうかいを　とおして　はじめて　</a:t>
            </a:r>
            <a:endParaRPr lang="en-US" altLang="ja-JP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せんきょうしが　</a:t>
            </a:r>
            <a:endParaRPr lang="en-US" altLang="ja-JP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はけんされました</a:t>
            </a:r>
            <a:endParaRPr lang="ko-KR" altLang="en-US" sz="2400" dirty="0"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3388756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7441D681-A8A7-4921-B829-A5B12F747874}"/>
              </a:ext>
            </a:extLst>
          </p:cNvPr>
          <p:cNvSpPr/>
          <p:nvPr/>
        </p:nvSpPr>
        <p:spPr>
          <a:xfrm>
            <a:off x="2749456" y="90877"/>
            <a:ext cx="6360835" cy="144016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しょだいきょうかいが　もっていた　</a:t>
            </a:r>
            <a:endParaRPr lang="en-US" altLang="ja-JP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じこくひょうを　わたしも　</a:t>
            </a:r>
            <a:endParaRPr lang="en-US" altLang="ja-JP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あらかじめ　もとう</a:t>
            </a:r>
            <a:endParaRPr lang="en-US" altLang="ko-KR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0" name="직각 삼각형 19">
            <a:extLst>
              <a:ext uri="{FF2B5EF4-FFF2-40B4-BE49-F238E27FC236}">
                <a16:creationId xmlns:a16="http://schemas.microsoft.com/office/drawing/2014/main" id="{11BB1F5D-0ABE-493F-8EAC-C6E94487AE9A}"/>
              </a:ext>
            </a:extLst>
          </p:cNvPr>
          <p:cNvSpPr/>
          <p:nvPr/>
        </p:nvSpPr>
        <p:spPr>
          <a:xfrm flipV="1">
            <a:off x="-68102" y="-48042"/>
            <a:ext cx="2224829" cy="1988840"/>
          </a:xfrm>
          <a:prstGeom prst="rt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38420FD-D508-4BD8-A302-52E5DD173E0C}"/>
              </a:ext>
            </a:extLst>
          </p:cNvPr>
          <p:cNvSpPr txBox="1"/>
          <p:nvPr/>
        </p:nvSpPr>
        <p:spPr>
          <a:xfrm>
            <a:off x="-41141" y="67271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けつろん</a:t>
            </a:r>
            <a:endParaRPr kumimoji="1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HY견고딕" panose="02030600000101010101" pitchFamily="18" charset="-127"/>
              <a:cs typeface="+mn-cs"/>
            </a:endParaRPr>
          </a:p>
        </p:txBody>
      </p:sp>
      <p:sp>
        <p:nvSpPr>
          <p:cNvPr id="2" name="액자 1">
            <a:extLst>
              <a:ext uri="{FF2B5EF4-FFF2-40B4-BE49-F238E27FC236}">
                <a16:creationId xmlns:a16="http://schemas.microsoft.com/office/drawing/2014/main" id="{9EBC7C4E-CCFF-4B2E-94CE-5898281433AD}"/>
              </a:ext>
            </a:extLst>
          </p:cNvPr>
          <p:cNvSpPr/>
          <p:nvPr/>
        </p:nvSpPr>
        <p:spPr>
          <a:xfrm>
            <a:off x="2915816" y="3429000"/>
            <a:ext cx="3384376" cy="3168352"/>
          </a:xfrm>
          <a:prstGeom prst="frame">
            <a:avLst>
              <a:gd name="adj1" fmla="val 5709"/>
            </a:avLst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25F8E9-1088-47B2-98DD-7E98782B2710}"/>
              </a:ext>
            </a:extLst>
          </p:cNvPr>
          <p:cNvSpPr txBox="1"/>
          <p:nvPr/>
        </p:nvSpPr>
        <p:spPr>
          <a:xfrm>
            <a:off x="3124589" y="3620395"/>
            <a:ext cx="29668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100</a:t>
            </a:r>
            <a:r>
              <a:rPr lang="ja-JP" altLang="en-US" sz="24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ねんじんせい　せっけいず</a:t>
            </a:r>
            <a:endParaRPr lang="ko-KR" altLang="en-US" sz="2400" dirty="0">
              <a:solidFill>
                <a:schemeClr val="bg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pic>
        <p:nvPicPr>
          <p:cNvPr id="12" name="Picture 7">
            <a:extLst>
              <a:ext uri="{FF2B5EF4-FFF2-40B4-BE49-F238E27FC236}">
                <a16:creationId xmlns:a16="http://schemas.microsoft.com/office/drawing/2014/main" id="{FB6DE157-CC5E-4204-9589-EB27544CF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395934"/>
            <a:ext cx="1237308" cy="207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>
            <a:extLst>
              <a:ext uri="{FF2B5EF4-FFF2-40B4-BE49-F238E27FC236}">
                <a16:creationId xmlns:a16="http://schemas.microsoft.com/office/drawing/2014/main" id="{53C61F5A-7B37-41C5-99EB-9B5DEBAEE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401148"/>
            <a:ext cx="1175374" cy="2083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말풍선: 모서리가 둥근 사각형 6">
            <a:extLst>
              <a:ext uri="{FF2B5EF4-FFF2-40B4-BE49-F238E27FC236}">
                <a16:creationId xmlns:a16="http://schemas.microsoft.com/office/drawing/2014/main" id="{5D4C5431-7691-4911-BD23-8578C6C80AFE}"/>
              </a:ext>
            </a:extLst>
          </p:cNvPr>
          <p:cNvSpPr/>
          <p:nvPr/>
        </p:nvSpPr>
        <p:spPr>
          <a:xfrm>
            <a:off x="3059832" y="1628800"/>
            <a:ext cx="3240360" cy="1440160"/>
          </a:xfrm>
          <a:prstGeom prst="wedgeRoundRectCallout">
            <a:avLst>
              <a:gd name="adj1" fmla="val -6869"/>
              <a:gd name="adj2" fmla="val 72318"/>
              <a:gd name="adj3" fmla="val 16667"/>
            </a:avLst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かみさまに　むかう　しゅうちゅう</a:t>
            </a:r>
            <a:endParaRPr lang="en-US" altLang="ja-JP" sz="2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en-US" altLang="ko-KR" sz="24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- </a:t>
            </a:r>
            <a:r>
              <a:rPr lang="ja-JP" altLang="en-US" sz="24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いのり　へんしゅう</a:t>
            </a:r>
            <a:r>
              <a:rPr lang="ko-KR" altLang="en-US" sz="2400" dirty="0">
                <a:solidFill>
                  <a:srgbClr val="FF0000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r>
              <a:rPr lang="en-US" altLang="ko-KR" sz="24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-</a:t>
            </a:r>
            <a:endParaRPr lang="ko-KR" altLang="en-US" sz="2400" dirty="0">
              <a:solidFill>
                <a:srgbClr val="FF0000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4" name="말풍선: 모서리가 둥근 사각형 13">
            <a:extLst>
              <a:ext uri="{FF2B5EF4-FFF2-40B4-BE49-F238E27FC236}">
                <a16:creationId xmlns:a16="http://schemas.microsoft.com/office/drawing/2014/main" id="{0435D5BB-B762-4A61-B917-FE452D360212}"/>
              </a:ext>
            </a:extLst>
          </p:cNvPr>
          <p:cNvSpPr/>
          <p:nvPr/>
        </p:nvSpPr>
        <p:spPr>
          <a:xfrm>
            <a:off x="107504" y="3429000"/>
            <a:ext cx="2500132" cy="2448272"/>
          </a:xfrm>
          <a:prstGeom prst="wedgeRoundRectCallout">
            <a:avLst>
              <a:gd name="adj1" fmla="val 62829"/>
              <a:gd name="adj2" fmla="val 1306"/>
              <a:gd name="adj3" fmla="val 16667"/>
            </a:avLst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かみさまの　</a:t>
            </a:r>
            <a:endParaRPr lang="en-US" altLang="ja-JP" sz="2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ことを　</a:t>
            </a:r>
            <a:endParaRPr lang="en-US" altLang="ja-JP" sz="2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わたしに　</a:t>
            </a:r>
            <a:endParaRPr lang="en-US" altLang="ja-JP" sz="2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こくいんしよう</a:t>
            </a:r>
            <a:endParaRPr lang="en-US" altLang="ko-KR" sz="2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342900" indent="-342900" algn="ctr">
              <a:buFontTx/>
              <a:buChar char="-"/>
            </a:pPr>
            <a:r>
              <a:rPr lang="ja-JP" altLang="en-US" sz="24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みことば</a:t>
            </a:r>
            <a:endParaRPr lang="en-US" altLang="ja-JP" sz="2400" dirty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4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へんしゅう</a:t>
            </a:r>
            <a:r>
              <a:rPr lang="ko-KR" altLang="en-US" sz="2400" dirty="0">
                <a:solidFill>
                  <a:srgbClr val="FF0000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r>
              <a:rPr lang="en-US" altLang="ko-KR" sz="24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-</a:t>
            </a:r>
            <a:endParaRPr lang="ko-KR" altLang="en-US" sz="2800" dirty="0">
              <a:solidFill>
                <a:srgbClr val="FF0000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5" name="말풍선: 모서리가 둥근 사각형 14">
            <a:extLst>
              <a:ext uri="{FF2B5EF4-FFF2-40B4-BE49-F238E27FC236}">
                <a16:creationId xmlns:a16="http://schemas.microsoft.com/office/drawing/2014/main" id="{FBB40D62-2CBC-49CE-B4A5-3B0CB543B5D8}"/>
              </a:ext>
            </a:extLst>
          </p:cNvPr>
          <p:cNvSpPr/>
          <p:nvPr/>
        </p:nvSpPr>
        <p:spPr>
          <a:xfrm>
            <a:off x="6608372" y="3669908"/>
            <a:ext cx="2410914" cy="2207364"/>
          </a:xfrm>
          <a:prstGeom prst="wedgeRoundRectCallout">
            <a:avLst>
              <a:gd name="adj1" fmla="val -60338"/>
              <a:gd name="adj2" fmla="val -2538"/>
              <a:gd name="adj3" fmla="val 16667"/>
            </a:avLst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かみさまの　みこころが　わたしに　</a:t>
            </a:r>
            <a:endParaRPr lang="en-US" altLang="ja-JP" sz="2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なされます</a:t>
            </a:r>
            <a:endParaRPr lang="en-US" altLang="ko-KR" sz="2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342900" indent="-342900" algn="ctr">
              <a:buFontTx/>
              <a:buChar char="-"/>
            </a:pPr>
            <a:r>
              <a:rPr lang="ja-JP" altLang="en-US" sz="24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がくぎょう</a:t>
            </a:r>
            <a:endParaRPr lang="en-US" altLang="ja-JP" sz="2400" dirty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4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へんしゅう</a:t>
            </a:r>
            <a:r>
              <a:rPr lang="ko-KR" altLang="en-US" sz="2400" dirty="0">
                <a:solidFill>
                  <a:srgbClr val="FF0000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r>
              <a:rPr lang="en-US" altLang="ko-KR" sz="24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-</a:t>
            </a:r>
            <a:endParaRPr lang="ko-KR" altLang="en-US" sz="2800" dirty="0">
              <a:solidFill>
                <a:srgbClr val="FF0000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15088238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>
            <a:extLst>
              <a:ext uri="{FF2B5EF4-FFF2-40B4-BE49-F238E27FC236}">
                <a16:creationId xmlns:a16="http://schemas.microsoft.com/office/drawing/2014/main" id="{62C2079F-8E02-44AD-8954-74FC05168365}"/>
              </a:ext>
            </a:extLst>
          </p:cNvPr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331" y="1775788"/>
            <a:ext cx="9663224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Oval 3">
            <a:extLst>
              <a:ext uri="{FF2B5EF4-FFF2-40B4-BE49-F238E27FC236}">
                <a16:creationId xmlns:a16="http://schemas.microsoft.com/office/drawing/2014/main" id="{9FFD0B72-0291-4713-AD0D-CA88D3A1D5A3}"/>
              </a:ext>
            </a:extLst>
          </p:cNvPr>
          <p:cNvSpPr>
            <a:spLocks/>
          </p:cNvSpPr>
          <p:nvPr/>
        </p:nvSpPr>
        <p:spPr bwMode="auto">
          <a:xfrm>
            <a:off x="539552" y="723305"/>
            <a:ext cx="892969" cy="892969"/>
          </a:xfrm>
          <a:prstGeom prst="ellipse">
            <a:avLst/>
          </a:prstGeom>
          <a:solidFill>
            <a:srgbClr val="FF0000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울릉도B" pitchFamily="18" charset="-127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6" name="Oval 4">
            <a:extLst>
              <a:ext uri="{FF2B5EF4-FFF2-40B4-BE49-F238E27FC236}">
                <a16:creationId xmlns:a16="http://schemas.microsoft.com/office/drawing/2014/main" id="{DEA24223-75DC-42C3-B6A0-4C65AF245493}"/>
              </a:ext>
            </a:extLst>
          </p:cNvPr>
          <p:cNvSpPr>
            <a:spLocks/>
          </p:cNvSpPr>
          <p:nvPr/>
        </p:nvSpPr>
        <p:spPr bwMode="auto">
          <a:xfrm>
            <a:off x="1432521" y="723305"/>
            <a:ext cx="892969" cy="892969"/>
          </a:xfrm>
          <a:prstGeom prst="ellipse">
            <a:avLst/>
          </a:prstGeom>
          <a:solidFill>
            <a:srgbClr val="FF5308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울릉도B" pitchFamily="18" charset="-127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7" name="Oval 5">
            <a:extLst>
              <a:ext uri="{FF2B5EF4-FFF2-40B4-BE49-F238E27FC236}">
                <a16:creationId xmlns:a16="http://schemas.microsoft.com/office/drawing/2014/main" id="{24FF77A8-C6D3-441F-913C-77EE6FDE6D6A}"/>
              </a:ext>
            </a:extLst>
          </p:cNvPr>
          <p:cNvSpPr>
            <a:spLocks/>
          </p:cNvSpPr>
          <p:nvPr/>
        </p:nvSpPr>
        <p:spPr bwMode="auto">
          <a:xfrm>
            <a:off x="2353379" y="723305"/>
            <a:ext cx="892969" cy="892969"/>
          </a:xfrm>
          <a:prstGeom prst="ellipse">
            <a:avLst/>
          </a:prstGeom>
          <a:solidFill>
            <a:srgbClr val="F3EB00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  <a:sym typeface="KT&amp;G 상상제목OTF B" charset="0"/>
              </a:rPr>
              <a:t>を</a:t>
            </a: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ＭＳ Ｐゴシック" panose="020B0600070205080204" pitchFamily="50" charset="-128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8" name="Oval 6">
            <a:extLst>
              <a:ext uri="{FF2B5EF4-FFF2-40B4-BE49-F238E27FC236}">
                <a16:creationId xmlns:a16="http://schemas.microsoft.com/office/drawing/2014/main" id="{E284B3FF-8A66-4FCA-855C-3823E5865B13}"/>
              </a:ext>
            </a:extLst>
          </p:cNvPr>
          <p:cNvSpPr>
            <a:spLocks/>
          </p:cNvSpPr>
          <p:nvPr/>
        </p:nvSpPr>
        <p:spPr bwMode="auto">
          <a:xfrm>
            <a:off x="3412622" y="723305"/>
            <a:ext cx="892969" cy="892969"/>
          </a:xfrm>
          <a:prstGeom prst="ellipse">
            <a:avLst/>
          </a:prstGeom>
          <a:solidFill>
            <a:srgbClr val="558E28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  <a:sym typeface="KT&amp;G 상상제목OTF B" charset="0"/>
              </a:rPr>
              <a:t>し</a:t>
            </a: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ＭＳ Ｐゴシック" panose="020B0600070205080204" pitchFamily="50" charset="-128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9" name="Oval 7">
            <a:extLst>
              <a:ext uri="{FF2B5EF4-FFF2-40B4-BE49-F238E27FC236}">
                <a16:creationId xmlns:a16="http://schemas.microsoft.com/office/drawing/2014/main" id="{5380BA87-6229-4D3B-BFD4-319F5FEF2A25}"/>
              </a:ext>
            </a:extLst>
          </p:cNvPr>
          <p:cNvSpPr>
            <a:spLocks/>
          </p:cNvSpPr>
          <p:nvPr/>
        </p:nvSpPr>
        <p:spPr bwMode="auto">
          <a:xfrm>
            <a:off x="5133453" y="723305"/>
            <a:ext cx="892969" cy="892969"/>
          </a:xfrm>
          <a:prstGeom prst="ellipse">
            <a:avLst/>
          </a:prstGeom>
          <a:solidFill>
            <a:srgbClr val="003DCC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울릉도B" pitchFamily="18" charset="-127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20" name="Oval 8">
            <a:extLst>
              <a:ext uri="{FF2B5EF4-FFF2-40B4-BE49-F238E27FC236}">
                <a16:creationId xmlns:a16="http://schemas.microsoft.com/office/drawing/2014/main" id="{8E4736F9-F117-4498-9574-94387FE6DEA7}"/>
              </a:ext>
            </a:extLst>
          </p:cNvPr>
          <p:cNvSpPr>
            <a:spLocks/>
          </p:cNvSpPr>
          <p:nvPr/>
        </p:nvSpPr>
        <p:spPr bwMode="auto">
          <a:xfrm>
            <a:off x="6026422" y="723305"/>
            <a:ext cx="892969" cy="892969"/>
          </a:xfrm>
          <a:prstGeom prst="ellipse">
            <a:avLst/>
          </a:prstGeom>
          <a:solidFill>
            <a:srgbClr val="001F67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울릉도B" pitchFamily="18" charset="-127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21" name="Oval 9">
            <a:extLst>
              <a:ext uri="{FF2B5EF4-FFF2-40B4-BE49-F238E27FC236}">
                <a16:creationId xmlns:a16="http://schemas.microsoft.com/office/drawing/2014/main" id="{9A151D0B-B589-4B29-B97D-60F75778E407}"/>
              </a:ext>
            </a:extLst>
          </p:cNvPr>
          <p:cNvSpPr>
            <a:spLocks/>
          </p:cNvSpPr>
          <p:nvPr/>
        </p:nvSpPr>
        <p:spPr bwMode="auto">
          <a:xfrm>
            <a:off x="6919391" y="688309"/>
            <a:ext cx="892969" cy="892969"/>
          </a:xfrm>
          <a:prstGeom prst="ellipse">
            <a:avLst/>
          </a:prstGeom>
          <a:solidFill>
            <a:srgbClr val="3B00A4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울릉도B" pitchFamily="18" charset="-127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22" name="Oval 10">
            <a:extLst>
              <a:ext uri="{FF2B5EF4-FFF2-40B4-BE49-F238E27FC236}">
                <a16:creationId xmlns:a16="http://schemas.microsoft.com/office/drawing/2014/main" id="{3072ECCC-5F62-4738-9C65-92B82E03EF1F}"/>
              </a:ext>
            </a:extLst>
          </p:cNvPr>
          <p:cNvSpPr>
            <a:spLocks/>
          </p:cNvSpPr>
          <p:nvPr/>
        </p:nvSpPr>
        <p:spPr bwMode="auto">
          <a:xfrm>
            <a:off x="7812360" y="702846"/>
            <a:ext cx="892969" cy="892969"/>
          </a:xfrm>
          <a:prstGeom prst="ellipse">
            <a:avLst/>
          </a:prstGeom>
          <a:solidFill>
            <a:srgbClr val="C632FD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울릉도B" pitchFamily="18" charset="-127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23" name="Oval 6">
            <a:extLst>
              <a:ext uri="{FF2B5EF4-FFF2-40B4-BE49-F238E27FC236}">
                <a16:creationId xmlns:a16="http://schemas.microsoft.com/office/drawing/2014/main" id="{1A521863-CE8A-4655-BB24-A0F535772217}"/>
              </a:ext>
            </a:extLst>
          </p:cNvPr>
          <p:cNvSpPr>
            <a:spLocks/>
          </p:cNvSpPr>
          <p:nvPr/>
        </p:nvSpPr>
        <p:spPr bwMode="auto">
          <a:xfrm>
            <a:off x="4089796" y="723305"/>
            <a:ext cx="892969" cy="892969"/>
          </a:xfrm>
          <a:prstGeom prst="ellipse">
            <a:avLst/>
          </a:prstGeom>
          <a:solidFill>
            <a:srgbClr val="558E28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  <a:sym typeface="KT&amp;G 상상제목OTF B" charset="0"/>
              </a:rPr>
              <a:t>て</a:t>
            </a: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ＭＳ Ｐゴシック" panose="020B0600070205080204" pitchFamily="50" charset="-128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24" name="모서리가 둥근 직사각형 14">
            <a:extLst>
              <a:ext uri="{FF2B5EF4-FFF2-40B4-BE49-F238E27FC236}">
                <a16:creationId xmlns:a16="http://schemas.microsoft.com/office/drawing/2014/main" id="{0408E255-E079-43FE-A87A-1FE7DA18519B}"/>
              </a:ext>
            </a:extLst>
          </p:cNvPr>
          <p:cNvSpPr/>
          <p:nvPr/>
        </p:nvSpPr>
        <p:spPr>
          <a:xfrm>
            <a:off x="367277" y="2167155"/>
            <a:ext cx="8497529" cy="139170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みことば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-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しょだいきょうかいは　</a:t>
            </a:r>
            <a:r>
              <a:rPr kumimoji="0" lang="en-US" altLang="ja-JP" sz="2800" dirty="0">
                <a:solidFill>
                  <a:srgbClr val="0066FF"/>
                </a:solidFill>
                <a:latin typeface="ＭＳ Ｐゴシック" panose="020B0600070205080204" pitchFamily="50" charset="-128"/>
              </a:rPr>
              <a:t>1.3.8</a:t>
            </a:r>
            <a:r>
              <a:rPr kumimoji="0" lang="ja-JP" altLang="en-US" sz="2800" dirty="0">
                <a:solidFill>
                  <a:srgbClr val="0066FF"/>
                </a:solidFill>
                <a:latin typeface="ＭＳ Ｐゴシック" panose="020B0600070205080204" pitchFamily="50" charset="-128"/>
              </a:rPr>
              <a:t>のけいやくに</a:t>
            </a:r>
            <a:endParaRPr kumimoji="0" lang="en-US" altLang="ja-JP" sz="2800" dirty="0">
              <a:solidFill>
                <a:srgbClr val="0066FF"/>
              </a:solidFill>
              <a:latin typeface="ＭＳ Ｐゴシック" panose="020B0600070205080204" pitchFamily="50" charset="-128"/>
            </a:endParaRP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2800" dirty="0">
                <a:solidFill>
                  <a:srgbClr val="0066FF"/>
                </a:solidFill>
                <a:latin typeface="ＭＳ Ｐゴシック" panose="020B0600070205080204" pitchFamily="50" charset="-128"/>
              </a:rPr>
              <a:t>いのりで　しゅうちゅうして　あらかじめ　あじわい</a:t>
            </a:r>
            <a:endParaRPr kumimoji="0" lang="en-US" altLang="ja-JP" sz="2800" dirty="0">
              <a:solidFill>
                <a:srgbClr val="0066FF"/>
              </a:solidFill>
              <a:latin typeface="ＭＳ Ｐゴシック" panose="020B0600070205080204" pitchFamily="50" charset="-128"/>
            </a:endParaRP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2800" dirty="0">
                <a:solidFill>
                  <a:srgbClr val="0066FF"/>
                </a:solidFill>
                <a:latin typeface="ＭＳ Ｐゴシック" panose="020B0600070205080204" pitchFamily="50" charset="-128"/>
              </a:rPr>
              <a:t>かみさまが　くださる　まことの　こたえの　じこくひょうを</a:t>
            </a:r>
            <a:endParaRPr kumimoji="0" lang="en-US" altLang="ja-JP" sz="2800" dirty="0">
              <a:solidFill>
                <a:srgbClr val="0066FF"/>
              </a:solidFill>
              <a:latin typeface="ＭＳ Ｐゴシック" panose="020B0600070205080204" pitchFamily="50" charset="-128"/>
            </a:endParaRP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2800" dirty="0">
                <a:solidFill>
                  <a:srgbClr val="0066FF"/>
                </a:solidFill>
                <a:latin typeface="ＭＳ Ｐゴシック" panose="020B0600070205080204" pitchFamily="50" charset="-128"/>
              </a:rPr>
              <a:t>あらかじめ　もちました</a:t>
            </a:r>
            <a:endParaRPr kumimoji="0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5" name="모서리가 둥근 직사각형 16">
            <a:extLst>
              <a:ext uri="{FF2B5EF4-FFF2-40B4-BE49-F238E27FC236}">
                <a16:creationId xmlns:a16="http://schemas.microsoft.com/office/drawing/2014/main" id="{795CE58C-5AF5-4AE0-81C8-10346C4DDC1D}"/>
              </a:ext>
            </a:extLst>
          </p:cNvPr>
          <p:cNvSpPr/>
          <p:nvPr/>
        </p:nvSpPr>
        <p:spPr>
          <a:xfrm>
            <a:off x="332173" y="3822400"/>
            <a:ext cx="8473978" cy="1186427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じっせん　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–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わたしが　じっせんしなければ　ならない</a:t>
            </a: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ことを　かんがえて　かこう</a:t>
            </a:r>
            <a:endParaRPr kumimoji="0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6" name="모서리가 둥근 직사각형 15">
            <a:extLst>
              <a:ext uri="{FF2B5EF4-FFF2-40B4-BE49-F238E27FC236}">
                <a16:creationId xmlns:a16="http://schemas.microsoft.com/office/drawing/2014/main" id="{3017F129-0ACB-4538-BFD1-6E1BA2B0CC81}"/>
              </a:ext>
            </a:extLst>
          </p:cNvPr>
          <p:cNvSpPr/>
          <p:nvPr/>
        </p:nvSpPr>
        <p:spPr>
          <a:xfrm>
            <a:off x="282578" y="5237378"/>
            <a:ext cx="8473978" cy="783911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いのり　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ｰ　みことばを　かんがえながら　いのりの</a:t>
            </a: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ぶんを　かこう</a:t>
            </a:r>
            <a:endParaRPr kumimoji="0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73B3F4B5-6C54-4E66-AB41-747287793F18}"/>
              </a:ext>
            </a:extLst>
          </p:cNvPr>
          <p:cNvSpPr txBox="1"/>
          <p:nvPr/>
        </p:nvSpPr>
        <p:spPr>
          <a:xfrm>
            <a:off x="395536" y="836712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맑은 고딕"/>
                <a:ea typeface="ＭＳ Ｐゴシック" panose="020B0600070205080204" pitchFamily="50" charset="-128"/>
                <a:cs typeface="+mn-cs"/>
              </a:rPr>
              <a:t>フォーラム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B1DC356D-B208-4AFD-BB33-CA67FD14F6DC}"/>
              </a:ext>
            </a:extLst>
          </p:cNvPr>
          <p:cNvSpPr txBox="1"/>
          <p:nvPr/>
        </p:nvSpPr>
        <p:spPr>
          <a:xfrm>
            <a:off x="5223067" y="828620"/>
            <a:ext cx="3482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맑은 고딕"/>
                <a:ea typeface="ＭＳ Ｐゴシック" panose="020B0600070205080204" pitchFamily="50" charset="-128"/>
                <a:cs typeface="+mn-cs"/>
              </a:rPr>
              <a:t>こく　いん　し　よう</a:t>
            </a:r>
          </a:p>
        </p:txBody>
      </p:sp>
    </p:spTree>
    <p:extLst>
      <p:ext uri="{BB962C8B-B14F-4D97-AF65-F5344CB8AC3E}">
        <p14:creationId xmlns:p14="http://schemas.microsoft.com/office/powerpoint/2010/main" val="363898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7441D681-A8A7-4921-B829-A5B12F747874}"/>
              </a:ext>
            </a:extLst>
          </p:cNvPr>
          <p:cNvSpPr/>
          <p:nvPr/>
        </p:nvSpPr>
        <p:spPr>
          <a:xfrm>
            <a:off x="2749456" y="90877"/>
            <a:ext cx="6360835" cy="136516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いやし</a:t>
            </a:r>
            <a:r>
              <a:rPr lang="ko-KR" alt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 </a:t>
            </a:r>
            <a:r>
              <a:rPr lang="en-US" altLang="ko-KR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: 100</a:t>
            </a:r>
            <a:r>
              <a:rPr lang="ja-JP" alt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ねんの</a:t>
            </a:r>
            <a:r>
              <a:rPr lang="ko-KR" alt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 </a:t>
            </a:r>
            <a:r>
              <a:rPr lang="ja-JP" alt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じんせいを</a:t>
            </a:r>
            <a:r>
              <a:rPr lang="ko-KR" alt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 </a:t>
            </a:r>
            <a:endParaRPr lang="en-US" altLang="ko-KR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</a:endParaRPr>
          </a:p>
          <a:p>
            <a:pPr algn="ctr"/>
            <a:r>
              <a:rPr lang="ko-KR" alt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    </a:t>
            </a:r>
            <a:r>
              <a:rPr lang="ja-JP" alt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あらかじめ　へんしゅうしよう</a:t>
            </a:r>
            <a:endParaRPr lang="ko-KR" alt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</a:endParaRPr>
          </a:p>
        </p:txBody>
      </p:sp>
      <p:pic>
        <p:nvPicPr>
          <p:cNvPr id="16" name="Picture 1">
            <a:extLst>
              <a:ext uri="{FF2B5EF4-FFF2-40B4-BE49-F238E27FC236}">
                <a16:creationId xmlns:a16="http://schemas.microsoft.com/office/drawing/2014/main" id="{553D8A2B-DF24-407E-9AAD-8F149AAB14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007" y="2563470"/>
            <a:ext cx="3151178" cy="239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">
            <a:extLst>
              <a:ext uri="{FF2B5EF4-FFF2-40B4-BE49-F238E27FC236}">
                <a16:creationId xmlns:a16="http://schemas.microsoft.com/office/drawing/2014/main" id="{8DF66AEC-E3BE-4571-849C-13271067B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980" y="3071775"/>
            <a:ext cx="1088665" cy="1789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그림 18" descr="텍스트이(가) 표시된 사진&#10;&#10;자동 생성된 설명">
            <a:extLst>
              <a:ext uri="{FF2B5EF4-FFF2-40B4-BE49-F238E27FC236}">
                <a16:creationId xmlns:a16="http://schemas.microsoft.com/office/drawing/2014/main" id="{E5785782-9FF3-4A5E-B321-CCF0982980D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855" y="2647978"/>
            <a:ext cx="1805399" cy="2589860"/>
          </a:xfrm>
          <a:prstGeom prst="rect">
            <a:avLst/>
          </a:prstGeom>
        </p:spPr>
      </p:pic>
      <p:sp>
        <p:nvSpPr>
          <p:cNvPr id="20" name="직각 삼각형 19">
            <a:extLst>
              <a:ext uri="{FF2B5EF4-FFF2-40B4-BE49-F238E27FC236}">
                <a16:creationId xmlns:a16="http://schemas.microsoft.com/office/drawing/2014/main" id="{11BB1F5D-0ABE-493F-8EAC-C6E94487AE9A}"/>
              </a:ext>
            </a:extLst>
          </p:cNvPr>
          <p:cNvSpPr/>
          <p:nvPr/>
        </p:nvSpPr>
        <p:spPr>
          <a:xfrm flipV="1">
            <a:off x="-68102" y="-48042"/>
            <a:ext cx="2224829" cy="1988840"/>
          </a:xfrm>
          <a:prstGeom prst="rt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38420FD-D508-4BD8-A302-52E5DD173E0C}"/>
              </a:ext>
            </a:extLst>
          </p:cNvPr>
          <p:cNvSpPr txBox="1"/>
          <p:nvPr/>
        </p:nvSpPr>
        <p:spPr>
          <a:xfrm>
            <a:off x="-41141" y="67271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latin typeface="+mn-ea"/>
                <a:ea typeface="+mn-ea"/>
              </a:rPr>
              <a:t>じょろん</a:t>
            </a:r>
            <a:endParaRPr lang="ko-KR" altLang="en-US" sz="2800" dirty="0">
              <a:latin typeface="+mn-ea"/>
              <a:ea typeface="+mn-ea"/>
            </a:endParaRPr>
          </a:p>
        </p:txBody>
      </p:sp>
      <p:pic>
        <p:nvPicPr>
          <p:cNvPr id="12" name="그림 11" descr="텍스트, 여왕이(가) 표시된 사진&#10;&#10;자동 생성된 설명">
            <a:extLst>
              <a:ext uri="{FF2B5EF4-FFF2-40B4-BE49-F238E27FC236}">
                <a16:creationId xmlns:a16="http://schemas.microsoft.com/office/drawing/2014/main" id="{5DAB9A3F-E376-4FC5-9D2A-2F99F64FDD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9398" y="2636912"/>
            <a:ext cx="3510141" cy="2589860"/>
          </a:xfrm>
          <a:prstGeom prst="rect">
            <a:avLst/>
          </a:prstGeom>
        </p:spPr>
      </p:pic>
      <p:sp>
        <p:nvSpPr>
          <p:cNvPr id="14" name="순서도: 대체 처리 13">
            <a:extLst>
              <a:ext uri="{FF2B5EF4-FFF2-40B4-BE49-F238E27FC236}">
                <a16:creationId xmlns:a16="http://schemas.microsoft.com/office/drawing/2014/main" id="{894C1812-E76F-4EB5-9F70-EA7AC65B1EC8}"/>
              </a:ext>
            </a:extLst>
          </p:cNvPr>
          <p:cNvSpPr/>
          <p:nvPr/>
        </p:nvSpPr>
        <p:spPr>
          <a:xfrm>
            <a:off x="323528" y="5308098"/>
            <a:ext cx="2232628" cy="924741"/>
          </a:xfrm>
          <a:prstGeom prst="flowChartAlternateProcess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こじん</a:t>
            </a:r>
            <a:endParaRPr lang="en-US" altLang="ja-JP" sz="2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もんだい</a:t>
            </a:r>
            <a:r>
              <a:rPr lang="ko-KR" altLang="en-US" dirty="0"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</a:p>
        </p:txBody>
      </p:sp>
      <p:sp>
        <p:nvSpPr>
          <p:cNvPr id="22" name="순서도: 대체 처리 21">
            <a:extLst>
              <a:ext uri="{FF2B5EF4-FFF2-40B4-BE49-F238E27FC236}">
                <a16:creationId xmlns:a16="http://schemas.microsoft.com/office/drawing/2014/main" id="{986C89BD-505D-4C87-8484-602D8FA04A5F}"/>
              </a:ext>
            </a:extLst>
          </p:cNvPr>
          <p:cNvSpPr/>
          <p:nvPr/>
        </p:nvSpPr>
        <p:spPr>
          <a:xfrm>
            <a:off x="3455686" y="5335232"/>
            <a:ext cx="2232628" cy="924741"/>
          </a:xfrm>
          <a:prstGeom prst="flowChartAlternateProcess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かてい</a:t>
            </a:r>
            <a:endParaRPr lang="en-US" altLang="ja-JP" sz="2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もんだい</a:t>
            </a:r>
            <a:r>
              <a:rPr lang="ko-KR" altLang="en-US" dirty="0"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</a:p>
        </p:txBody>
      </p:sp>
      <p:sp>
        <p:nvSpPr>
          <p:cNvPr id="23" name="순서도: 대체 처리 22">
            <a:extLst>
              <a:ext uri="{FF2B5EF4-FFF2-40B4-BE49-F238E27FC236}">
                <a16:creationId xmlns:a16="http://schemas.microsoft.com/office/drawing/2014/main" id="{B2906183-38D4-42B9-841A-3C99FB012D11}"/>
              </a:ext>
            </a:extLst>
          </p:cNvPr>
          <p:cNvSpPr/>
          <p:nvPr/>
        </p:nvSpPr>
        <p:spPr>
          <a:xfrm>
            <a:off x="6597331" y="5345144"/>
            <a:ext cx="2232628" cy="924741"/>
          </a:xfrm>
          <a:prstGeom prst="flowChartAlternateProcess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がくぎょう</a:t>
            </a:r>
            <a:endParaRPr lang="en-US" altLang="ja-JP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もんだい</a:t>
            </a:r>
            <a:r>
              <a:rPr lang="ko-KR" altLang="en-US" sz="2400" dirty="0"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</a:p>
        </p:txBody>
      </p:sp>
      <p:sp>
        <p:nvSpPr>
          <p:cNvPr id="18" name="화살표: 오른쪽 17">
            <a:extLst>
              <a:ext uri="{FF2B5EF4-FFF2-40B4-BE49-F238E27FC236}">
                <a16:creationId xmlns:a16="http://schemas.microsoft.com/office/drawing/2014/main" id="{E19C6CBB-3E11-41B3-B810-33BBD692D8C7}"/>
              </a:ext>
            </a:extLst>
          </p:cNvPr>
          <p:cNvSpPr/>
          <p:nvPr/>
        </p:nvSpPr>
        <p:spPr>
          <a:xfrm>
            <a:off x="29301" y="1665998"/>
            <a:ext cx="7062980" cy="196780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>
                <a:latin typeface="+mn-ea"/>
              </a:rPr>
              <a:t>みことばで　わたしの　もんだい、かんきょう、</a:t>
            </a:r>
            <a:endParaRPr lang="en-US" altLang="ja-JP" sz="2400" dirty="0">
              <a:latin typeface="+mn-ea"/>
            </a:endParaRPr>
          </a:p>
          <a:p>
            <a:pPr algn="ctr"/>
            <a:r>
              <a:rPr lang="ja-JP" altLang="en-US" sz="2400" dirty="0">
                <a:latin typeface="+mn-ea"/>
              </a:rPr>
              <a:t>じょうきょうを　ただしく　へんしゅうしよう</a:t>
            </a:r>
            <a:endParaRPr lang="ko-KR" altLang="en-US" sz="2400" dirty="0">
              <a:latin typeface="+mn-ea"/>
            </a:endParaRPr>
          </a:p>
        </p:txBody>
      </p:sp>
      <p:sp>
        <p:nvSpPr>
          <p:cNvPr id="24" name="화살표: 오른쪽 23">
            <a:extLst>
              <a:ext uri="{FF2B5EF4-FFF2-40B4-BE49-F238E27FC236}">
                <a16:creationId xmlns:a16="http://schemas.microsoft.com/office/drawing/2014/main" id="{0B0E4224-D3F5-4FC1-9C86-928A23DEF635}"/>
              </a:ext>
            </a:extLst>
          </p:cNvPr>
          <p:cNvSpPr/>
          <p:nvPr/>
        </p:nvSpPr>
        <p:spPr>
          <a:xfrm flipH="1">
            <a:off x="2047311" y="3254242"/>
            <a:ext cx="7062980" cy="196780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W. I. O</a:t>
            </a:r>
            <a:r>
              <a:rPr lang="ko-KR" altLang="en-US" sz="2800" dirty="0"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あじわう　いのりを　へんしゅうしよう</a:t>
            </a:r>
            <a:endParaRPr lang="ko-KR" altLang="en-US" sz="2800" dirty="0"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26" name="화살표: 오른쪽 25">
            <a:extLst>
              <a:ext uri="{FF2B5EF4-FFF2-40B4-BE49-F238E27FC236}">
                <a16:creationId xmlns:a16="http://schemas.microsoft.com/office/drawing/2014/main" id="{A224C615-3C6E-4F36-9731-C74759570128}"/>
              </a:ext>
            </a:extLst>
          </p:cNvPr>
          <p:cNvSpPr/>
          <p:nvPr/>
        </p:nvSpPr>
        <p:spPr>
          <a:xfrm>
            <a:off x="-32017" y="4876752"/>
            <a:ext cx="7062980" cy="196780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かみさまが　わたしにだけ　くださった　</a:t>
            </a:r>
            <a:endParaRPr lang="en-US" altLang="ja-JP" sz="2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タラントを　みつけよう</a:t>
            </a:r>
            <a:endParaRPr lang="ko-KR" altLang="en-US" sz="2800" dirty="0"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6FB32D57-BBF6-493C-9480-475ADB0A5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581" y="1507738"/>
            <a:ext cx="2162419" cy="2066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A4299F76-FD35-4237-A984-482F3D3DFD8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5" y="3263758"/>
            <a:ext cx="1973774" cy="19335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B2D7BEF5-BC3E-43D6-B8EE-05E3531EC36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895" y="4714288"/>
            <a:ext cx="1924467" cy="192932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50"/>
                            </p:stCondLst>
                            <p:childTnLst>
                              <p:par>
                                <p:cTn id="8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14" grpId="0" animBg="1"/>
      <p:bldP spid="14" grpId="1" animBg="1"/>
      <p:bldP spid="22" grpId="0" animBg="1"/>
      <p:bldP spid="22" grpId="1" animBg="1"/>
      <p:bldP spid="23" grpId="0" animBg="1"/>
      <p:bldP spid="23" grpId="1" animBg="1"/>
      <p:bldP spid="18" grpId="0" animBg="1"/>
      <p:bldP spid="24" grpId="0" animBg="1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7441D681-A8A7-4921-B829-A5B12F747874}"/>
              </a:ext>
            </a:extLst>
          </p:cNvPr>
          <p:cNvSpPr/>
          <p:nvPr/>
        </p:nvSpPr>
        <p:spPr>
          <a:xfrm>
            <a:off x="2749456" y="90877"/>
            <a:ext cx="6360835" cy="174921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742950" indent="-742950" algn="ctr">
              <a:buAutoNum type="arabicPeriod"/>
            </a:pPr>
            <a:r>
              <a:rPr lang="en-US" altLang="ko-KR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24</a:t>
            </a:r>
            <a:r>
              <a:rPr lang="ja-JP" alt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じ　しゅうちゅうの　</a:t>
            </a:r>
            <a:endParaRPr lang="en-US" altLang="ja-JP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じこくひょうを　</a:t>
            </a:r>
            <a:endParaRPr lang="en-US" altLang="ja-JP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あらかじめ　もちました</a:t>
            </a:r>
            <a:endParaRPr lang="ko-KR" alt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20" name="직각 삼각형 19">
            <a:extLst>
              <a:ext uri="{FF2B5EF4-FFF2-40B4-BE49-F238E27FC236}">
                <a16:creationId xmlns:a16="http://schemas.microsoft.com/office/drawing/2014/main" id="{11BB1F5D-0ABE-493F-8EAC-C6E94487AE9A}"/>
              </a:ext>
            </a:extLst>
          </p:cNvPr>
          <p:cNvSpPr/>
          <p:nvPr/>
        </p:nvSpPr>
        <p:spPr>
          <a:xfrm flipV="1">
            <a:off x="-68102" y="-48042"/>
            <a:ext cx="2224829" cy="1988840"/>
          </a:xfrm>
          <a:prstGeom prst="rt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38420FD-D508-4BD8-A302-52E5DD173E0C}"/>
              </a:ext>
            </a:extLst>
          </p:cNvPr>
          <p:cNvSpPr txBox="1"/>
          <p:nvPr/>
        </p:nvSpPr>
        <p:spPr>
          <a:xfrm>
            <a:off x="-41141" y="67271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ほんろん</a:t>
            </a:r>
            <a:endParaRPr lang="ko-KR" altLang="en-US" sz="2400" dirty="0"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pic>
        <p:nvPicPr>
          <p:cNvPr id="18" name="그림 17" descr="텍스트, 패브릭이(가) 표시된 사진&#10;&#10;자동 생성된 설명">
            <a:extLst>
              <a:ext uri="{FF2B5EF4-FFF2-40B4-BE49-F238E27FC236}">
                <a16:creationId xmlns:a16="http://schemas.microsoft.com/office/drawing/2014/main" id="{E714F036-BB8A-420B-94BA-AE98E592DE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" r="2" b="2"/>
          <a:stretch/>
        </p:blipFill>
        <p:spPr>
          <a:xfrm>
            <a:off x="2794081" y="1940798"/>
            <a:ext cx="6271583" cy="4656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두루마리 모양: 세로로 말림 9">
            <a:extLst>
              <a:ext uri="{FF2B5EF4-FFF2-40B4-BE49-F238E27FC236}">
                <a16:creationId xmlns:a16="http://schemas.microsoft.com/office/drawing/2014/main" id="{F337AE8B-7E49-4962-9B2C-AD77ABDB5CF8}"/>
              </a:ext>
            </a:extLst>
          </p:cNvPr>
          <p:cNvSpPr/>
          <p:nvPr/>
        </p:nvSpPr>
        <p:spPr>
          <a:xfrm>
            <a:off x="50139" y="2056111"/>
            <a:ext cx="2843808" cy="4325217"/>
          </a:xfrm>
          <a:prstGeom prst="verticalScroll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ctr">
              <a:lnSpc>
                <a:spcPct val="150000"/>
              </a:lnSpc>
              <a:buAutoNum type="arabicParenR"/>
            </a:pPr>
            <a:r>
              <a:rPr lang="ja-JP" altLang="en-US" sz="24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もんだいと　</a:t>
            </a:r>
            <a:endParaRPr lang="en-US" altLang="ja-JP" sz="2400" dirty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24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かんきょう　</a:t>
            </a:r>
            <a:endParaRPr lang="en-US" altLang="ja-JP" sz="2400" dirty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24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ではなく</a:t>
            </a:r>
            <a:endParaRPr lang="en-US" altLang="ko-KR" sz="2400" dirty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en-US" altLang="ko-KR" sz="24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1, 3, 8</a:t>
            </a:r>
            <a:r>
              <a:rPr lang="ja-JP" altLang="en-US" sz="24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けいやくを　あじわう　ざに　いました</a:t>
            </a:r>
            <a:endParaRPr lang="ko-KR" altLang="en-US" sz="2400" dirty="0">
              <a:solidFill>
                <a:srgbClr val="FF0000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6762586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7441D681-A8A7-4921-B829-A5B12F747874}"/>
              </a:ext>
            </a:extLst>
          </p:cNvPr>
          <p:cNvSpPr/>
          <p:nvPr/>
        </p:nvSpPr>
        <p:spPr>
          <a:xfrm>
            <a:off x="2749456" y="90877"/>
            <a:ext cx="6360835" cy="160993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742950" marR="0" lvl="0" indent="-74295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1" lang="en-US" altLang="ko-KR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24</a:t>
            </a:r>
            <a:r>
              <a:rPr kumimoji="1" lang="ja-JP" altLang="en-US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じ　しゅうちゅうの　</a:t>
            </a:r>
            <a:endParaRPr kumimoji="1" lang="en-US" altLang="ja-JP" sz="36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じこくひょうを　</a:t>
            </a:r>
            <a:endParaRPr kumimoji="1" lang="en-US" altLang="ja-JP" sz="36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あらかじめ　もちました</a:t>
            </a:r>
            <a:endParaRPr kumimoji="1" lang="ko-KR" altLang="en-US" sz="36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ＭＳ Ｐゴシック" panose="020B0600070205080204" pitchFamily="50" charset="-128"/>
              <a:ea typeface="HY견고딕" panose="02030600000101010101" pitchFamily="18" charset="-127"/>
              <a:cs typeface="+mn-cs"/>
            </a:endParaRPr>
          </a:p>
        </p:txBody>
      </p:sp>
      <p:sp>
        <p:nvSpPr>
          <p:cNvPr id="10" name="두루마리 모양: 세로로 말림 9">
            <a:extLst>
              <a:ext uri="{FF2B5EF4-FFF2-40B4-BE49-F238E27FC236}">
                <a16:creationId xmlns:a16="http://schemas.microsoft.com/office/drawing/2014/main" id="{F337AE8B-7E49-4962-9B2C-AD77ABDB5CF8}"/>
              </a:ext>
            </a:extLst>
          </p:cNvPr>
          <p:cNvSpPr/>
          <p:nvPr/>
        </p:nvSpPr>
        <p:spPr>
          <a:xfrm>
            <a:off x="50138" y="2056111"/>
            <a:ext cx="3009693" cy="4325217"/>
          </a:xfrm>
          <a:prstGeom prst="verticalScroll">
            <a:avLst/>
          </a:prstGeom>
          <a:ln w="38100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ko-KR" sz="2800" dirty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2) </a:t>
            </a:r>
            <a:r>
              <a:rPr lang="ja-JP" altLang="en-US" sz="2800" dirty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ミッションを</a:t>
            </a:r>
            <a:endParaRPr lang="en-US" altLang="ja-JP" sz="2800" dirty="0">
              <a:solidFill>
                <a:schemeClr val="tx2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2800" dirty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もって　ただ</a:t>
            </a:r>
            <a:endParaRPr lang="en-US" altLang="ja-JP" sz="2800" dirty="0">
              <a:solidFill>
                <a:schemeClr val="tx2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2800" dirty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いのりに</a:t>
            </a:r>
            <a:endParaRPr lang="en-US" altLang="ja-JP" sz="2800" dirty="0">
              <a:solidFill>
                <a:schemeClr val="tx2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2800" dirty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せんねん</a:t>
            </a:r>
            <a:endParaRPr lang="en-US" altLang="ja-JP" sz="2800" dirty="0">
              <a:solidFill>
                <a:schemeClr val="tx2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2800" dirty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しました</a:t>
            </a:r>
            <a:endParaRPr lang="en-US" altLang="ko-KR" sz="2800" dirty="0">
              <a:solidFill>
                <a:schemeClr val="tx2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7" name="그림 6" descr="텍스트이(가) 표시된 사진&#10;&#10;자동 생성된 설명">
            <a:extLst>
              <a:ext uri="{FF2B5EF4-FFF2-40B4-BE49-F238E27FC236}">
                <a16:creationId xmlns:a16="http://schemas.microsoft.com/office/drawing/2014/main" id="{38BDD97F-003E-4B36-A53A-F56825FAB1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068" y="1844824"/>
            <a:ext cx="6270052" cy="46805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직각 삼각형 8">
            <a:extLst>
              <a:ext uri="{FF2B5EF4-FFF2-40B4-BE49-F238E27FC236}">
                <a16:creationId xmlns:a16="http://schemas.microsoft.com/office/drawing/2014/main" id="{AA2B5CC9-8EEA-462E-8286-0123A816500B}"/>
              </a:ext>
            </a:extLst>
          </p:cNvPr>
          <p:cNvSpPr/>
          <p:nvPr/>
        </p:nvSpPr>
        <p:spPr>
          <a:xfrm flipV="1">
            <a:off x="-68102" y="-48042"/>
            <a:ext cx="2224829" cy="1988840"/>
          </a:xfrm>
          <a:prstGeom prst="rt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8431FC-563D-46F2-84DA-00AF8D9B268D}"/>
              </a:ext>
            </a:extLst>
          </p:cNvPr>
          <p:cNvSpPr txBox="1"/>
          <p:nvPr/>
        </p:nvSpPr>
        <p:spPr>
          <a:xfrm>
            <a:off x="-41141" y="67271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ほんろん</a:t>
            </a:r>
            <a:endParaRPr kumimoji="1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HY견고딕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5731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 descr="텍스트, 인형, 장난감이(가) 표시된 사진&#10;&#10;자동 생성된 설명">
            <a:extLst>
              <a:ext uri="{FF2B5EF4-FFF2-40B4-BE49-F238E27FC236}">
                <a16:creationId xmlns:a16="http://schemas.microsoft.com/office/drawing/2014/main" id="{9F9644C2-DE67-4EA5-9D5D-3309B13D0F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836382"/>
            <a:ext cx="6172538" cy="4688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7441D681-A8A7-4921-B829-A5B12F747874}"/>
              </a:ext>
            </a:extLst>
          </p:cNvPr>
          <p:cNvSpPr/>
          <p:nvPr/>
        </p:nvSpPr>
        <p:spPr>
          <a:xfrm>
            <a:off x="2749456" y="90877"/>
            <a:ext cx="6360835" cy="160148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742950" marR="0" lvl="0" indent="-74295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1" lang="en-US" altLang="ko-KR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24</a:t>
            </a:r>
            <a:r>
              <a:rPr kumimoji="1" lang="ja-JP" altLang="en-US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じ　しゅうちゅうの　</a:t>
            </a:r>
            <a:endParaRPr kumimoji="1" lang="en-US" altLang="ja-JP" sz="36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じこくひょうを　</a:t>
            </a:r>
            <a:endParaRPr kumimoji="1" lang="en-US" altLang="ja-JP" sz="36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あらかじめ　もちました</a:t>
            </a:r>
            <a:endParaRPr kumimoji="1" lang="ko-KR" altLang="en-US" sz="36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ＭＳ Ｐゴシック" panose="020B0600070205080204" pitchFamily="50" charset="-128"/>
              <a:ea typeface="HY견고딕" panose="02030600000101010101" pitchFamily="18" charset="-127"/>
              <a:cs typeface="+mn-cs"/>
            </a:endParaRPr>
          </a:p>
        </p:txBody>
      </p:sp>
      <p:sp>
        <p:nvSpPr>
          <p:cNvPr id="10" name="두루마리 모양: 세로로 말림 9">
            <a:extLst>
              <a:ext uri="{FF2B5EF4-FFF2-40B4-BE49-F238E27FC236}">
                <a16:creationId xmlns:a16="http://schemas.microsoft.com/office/drawing/2014/main" id="{F337AE8B-7E49-4962-9B2C-AD77ABDB5CF8}"/>
              </a:ext>
            </a:extLst>
          </p:cNvPr>
          <p:cNvSpPr/>
          <p:nvPr/>
        </p:nvSpPr>
        <p:spPr>
          <a:xfrm>
            <a:off x="-180528" y="2056111"/>
            <a:ext cx="3384375" cy="4325217"/>
          </a:xfrm>
          <a:prstGeom prst="verticalScroll">
            <a:avLst/>
          </a:prstGeom>
          <a:ln w="38100">
            <a:solidFill>
              <a:srgbClr val="92D05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3900"/>
              </a:lnSpc>
            </a:pPr>
            <a:r>
              <a:rPr lang="en-US" altLang="ko-KR" sz="2800" dirty="0">
                <a:solidFill>
                  <a:srgbClr val="007A03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3) </a:t>
            </a:r>
            <a:r>
              <a:rPr lang="ja-JP" altLang="en-US" sz="2800" dirty="0">
                <a:solidFill>
                  <a:srgbClr val="007A03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ごじゅんせつの　ひに　</a:t>
            </a:r>
            <a:endParaRPr lang="en-US" altLang="ja-JP" sz="2800" dirty="0">
              <a:solidFill>
                <a:srgbClr val="007A03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lnSpc>
                <a:spcPts val="3900"/>
              </a:lnSpc>
            </a:pPr>
            <a:r>
              <a:rPr lang="ja-JP" altLang="en-US" sz="2800" dirty="0">
                <a:solidFill>
                  <a:srgbClr val="007A03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なって　</a:t>
            </a:r>
            <a:endParaRPr lang="en-US" altLang="ja-JP" sz="2800" dirty="0">
              <a:solidFill>
                <a:srgbClr val="007A03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lnSpc>
                <a:spcPts val="3900"/>
              </a:lnSpc>
            </a:pPr>
            <a:r>
              <a:rPr lang="ja-JP" altLang="en-US" sz="2800" dirty="0">
                <a:solidFill>
                  <a:srgbClr val="007A03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せいれいの　</a:t>
            </a:r>
            <a:endParaRPr lang="en-US" altLang="ja-JP" sz="2800" dirty="0">
              <a:solidFill>
                <a:srgbClr val="007A03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lnSpc>
                <a:spcPts val="3900"/>
              </a:lnSpc>
            </a:pPr>
            <a:r>
              <a:rPr lang="ja-JP" altLang="en-US" sz="2800" dirty="0">
                <a:solidFill>
                  <a:srgbClr val="007A03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みたしの　</a:t>
            </a:r>
            <a:endParaRPr lang="en-US" altLang="ja-JP" sz="2800" dirty="0">
              <a:solidFill>
                <a:srgbClr val="007A03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lnSpc>
                <a:spcPts val="3900"/>
              </a:lnSpc>
            </a:pPr>
            <a:r>
              <a:rPr lang="ja-JP" altLang="en-US" sz="2800" dirty="0">
                <a:solidFill>
                  <a:srgbClr val="007A03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はたらきが　</a:t>
            </a:r>
            <a:endParaRPr lang="en-US" altLang="ja-JP" sz="2800" dirty="0">
              <a:solidFill>
                <a:srgbClr val="007A03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lnSpc>
                <a:spcPts val="3900"/>
              </a:lnSpc>
            </a:pPr>
            <a:r>
              <a:rPr lang="ja-JP" altLang="en-US" sz="2800" dirty="0">
                <a:solidFill>
                  <a:srgbClr val="007A03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のぞみました</a:t>
            </a:r>
            <a:endParaRPr lang="en-US" altLang="ko-KR" sz="2800" dirty="0">
              <a:solidFill>
                <a:srgbClr val="007A03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9" name="직각 삼각형 8">
            <a:extLst>
              <a:ext uri="{FF2B5EF4-FFF2-40B4-BE49-F238E27FC236}">
                <a16:creationId xmlns:a16="http://schemas.microsoft.com/office/drawing/2014/main" id="{A0955D06-AF3F-44BE-BBF4-AB0D37EB8717}"/>
              </a:ext>
            </a:extLst>
          </p:cNvPr>
          <p:cNvSpPr/>
          <p:nvPr/>
        </p:nvSpPr>
        <p:spPr>
          <a:xfrm flipV="1">
            <a:off x="-68102" y="-48042"/>
            <a:ext cx="2224829" cy="1988840"/>
          </a:xfrm>
          <a:prstGeom prst="rt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0CCABA-CF5F-487E-8BB2-3AF08ED2FC1B}"/>
              </a:ext>
            </a:extLst>
          </p:cNvPr>
          <p:cNvSpPr txBox="1"/>
          <p:nvPr/>
        </p:nvSpPr>
        <p:spPr>
          <a:xfrm>
            <a:off x="-41141" y="67271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ほんろん</a:t>
            </a:r>
            <a:endParaRPr kumimoji="1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HY견고딕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174479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실내이(가) 표시된 사진&#10;&#10;자동 생성된 설명">
            <a:extLst>
              <a:ext uri="{FF2B5EF4-FFF2-40B4-BE49-F238E27FC236}">
                <a16:creationId xmlns:a16="http://schemas.microsoft.com/office/drawing/2014/main" id="{807088AA-FB6B-4280-8B91-A278C50A2F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846" y="1700808"/>
            <a:ext cx="6250053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7441D681-A8A7-4921-B829-A5B12F747874}"/>
              </a:ext>
            </a:extLst>
          </p:cNvPr>
          <p:cNvSpPr/>
          <p:nvPr/>
        </p:nvSpPr>
        <p:spPr>
          <a:xfrm>
            <a:off x="2749456" y="90877"/>
            <a:ext cx="6360835" cy="160993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2. 25</a:t>
            </a:r>
            <a:r>
              <a:rPr lang="ja-JP" alt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じ　こたえの　ざに　</a:t>
            </a:r>
            <a:endParaRPr lang="en-US" altLang="ja-JP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はいっていく　じこくひょうが　</a:t>
            </a:r>
            <a:endParaRPr lang="en-US" altLang="ja-JP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ありました</a:t>
            </a:r>
            <a:endParaRPr lang="en-US" altLang="ko-KR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0" name="직각 삼각형 19">
            <a:extLst>
              <a:ext uri="{FF2B5EF4-FFF2-40B4-BE49-F238E27FC236}">
                <a16:creationId xmlns:a16="http://schemas.microsoft.com/office/drawing/2014/main" id="{11BB1F5D-0ABE-493F-8EAC-C6E94487AE9A}"/>
              </a:ext>
            </a:extLst>
          </p:cNvPr>
          <p:cNvSpPr/>
          <p:nvPr/>
        </p:nvSpPr>
        <p:spPr>
          <a:xfrm flipV="1">
            <a:off x="-68102" y="-48042"/>
            <a:ext cx="2224829" cy="1988840"/>
          </a:xfrm>
          <a:prstGeom prst="rt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38420FD-D508-4BD8-A302-52E5DD173E0C}"/>
              </a:ext>
            </a:extLst>
          </p:cNvPr>
          <p:cNvSpPr txBox="1"/>
          <p:nvPr/>
        </p:nvSpPr>
        <p:spPr>
          <a:xfrm>
            <a:off x="-41141" y="67271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ほんろん</a:t>
            </a:r>
            <a:endParaRPr kumimoji="1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HY견고딕" panose="02030600000101010101" pitchFamily="18" charset="-127"/>
              <a:cs typeface="+mn-cs"/>
            </a:endParaRPr>
          </a:p>
        </p:txBody>
      </p:sp>
      <p:sp>
        <p:nvSpPr>
          <p:cNvPr id="10" name="두루마리 모양: 세로로 말림 9">
            <a:extLst>
              <a:ext uri="{FF2B5EF4-FFF2-40B4-BE49-F238E27FC236}">
                <a16:creationId xmlns:a16="http://schemas.microsoft.com/office/drawing/2014/main" id="{F337AE8B-7E49-4962-9B2C-AD77ABDB5CF8}"/>
              </a:ext>
            </a:extLst>
          </p:cNvPr>
          <p:cNvSpPr/>
          <p:nvPr/>
        </p:nvSpPr>
        <p:spPr>
          <a:xfrm>
            <a:off x="-68102" y="2056111"/>
            <a:ext cx="3055925" cy="4325217"/>
          </a:xfrm>
          <a:prstGeom prst="verticalScroll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514350" indent="-514350" algn="ctr">
              <a:lnSpc>
                <a:spcPct val="125000"/>
              </a:lnSpc>
              <a:buAutoNum type="arabicParenR"/>
            </a:pPr>
            <a:r>
              <a:rPr lang="en-US" altLang="ko-KR" sz="28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15</a:t>
            </a:r>
            <a:r>
              <a:rPr lang="ja-JP" altLang="en-US" sz="28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かこくの</a:t>
            </a:r>
            <a:endParaRPr lang="en-US" altLang="ja-JP" sz="2800" dirty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lnSpc>
                <a:spcPct val="125000"/>
              </a:lnSpc>
            </a:pPr>
            <a:r>
              <a:rPr lang="ja-JP" altLang="en-US" sz="28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ユダヤじんが　エルサレムに</a:t>
            </a:r>
            <a:endParaRPr lang="en-US" altLang="ja-JP" sz="2800" dirty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lnSpc>
                <a:spcPct val="125000"/>
              </a:lnSpc>
            </a:pPr>
            <a:r>
              <a:rPr lang="ja-JP" altLang="en-US" sz="28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あつまって　かみさまの</a:t>
            </a:r>
            <a:endParaRPr lang="en-US" altLang="ja-JP" sz="2800" dirty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lnSpc>
                <a:spcPct val="125000"/>
              </a:lnSpc>
            </a:pPr>
            <a:r>
              <a:rPr lang="ja-JP" altLang="en-US" sz="28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みことばを</a:t>
            </a:r>
            <a:endParaRPr lang="en-US" altLang="ja-JP" sz="2800" dirty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lnSpc>
                <a:spcPct val="125000"/>
              </a:lnSpc>
            </a:pPr>
            <a:r>
              <a:rPr lang="ja-JP" altLang="en-US" sz="28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ききました</a:t>
            </a:r>
            <a:endParaRPr lang="ko-KR" altLang="en-US" sz="2800" dirty="0">
              <a:solidFill>
                <a:srgbClr val="FF0000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1114699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7441D681-A8A7-4921-B829-A5B12F747874}"/>
              </a:ext>
            </a:extLst>
          </p:cNvPr>
          <p:cNvSpPr/>
          <p:nvPr/>
        </p:nvSpPr>
        <p:spPr>
          <a:xfrm>
            <a:off x="2749456" y="90877"/>
            <a:ext cx="6360835" cy="176418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2. 25</a:t>
            </a:r>
            <a:r>
              <a:rPr lang="ja-JP" alt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じ　こたえの　ざに　</a:t>
            </a:r>
            <a:endParaRPr lang="en-US" altLang="ja-JP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はいっていく　じこくひょうが　</a:t>
            </a:r>
            <a:endParaRPr lang="en-US" altLang="ja-JP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ありました</a:t>
            </a:r>
            <a:endParaRPr lang="en-US" altLang="ko-KR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0" name="두루마리 모양: 세로로 말림 9">
            <a:extLst>
              <a:ext uri="{FF2B5EF4-FFF2-40B4-BE49-F238E27FC236}">
                <a16:creationId xmlns:a16="http://schemas.microsoft.com/office/drawing/2014/main" id="{F337AE8B-7E49-4962-9B2C-AD77ABDB5CF8}"/>
              </a:ext>
            </a:extLst>
          </p:cNvPr>
          <p:cNvSpPr/>
          <p:nvPr/>
        </p:nvSpPr>
        <p:spPr>
          <a:xfrm>
            <a:off x="50138" y="2056111"/>
            <a:ext cx="3009693" cy="4325217"/>
          </a:xfrm>
          <a:prstGeom prst="verticalScroll">
            <a:avLst/>
          </a:prstGeom>
          <a:ln w="38100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</a:pPr>
            <a:r>
              <a:rPr lang="en-US" altLang="ko-KR" sz="2800" dirty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2) </a:t>
            </a:r>
            <a:r>
              <a:rPr lang="ja-JP" altLang="en-US" sz="2800" dirty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よげんしゃ　ヨエルが　</a:t>
            </a:r>
            <a:endParaRPr lang="en-US" altLang="ja-JP" sz="2800" dirty="0">
              <a:solidFill>
                <a:schemeClr val="tx2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lnSpc>
                <a:spcPct val="125000"/>
              </a:lnSpc>
            </a:pPr>
            <a:r>
              <a:rPr lang="ja-JP" altLang="en-US" sz="2800" dirty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よげん</a:t>
            </a:r>
            <a:endParaRPr lang="en-US" altLang="ja-JP" sz="2800" dirty="0">
              <a:solidFill>
                <a:schemeClr val="tx2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lnSpc>
                <a:spcPct val="125000"/>
              </a:lnSpc>
            </a:pPr>
            <a:r>
              <a:rPr lang="ja-JP" altLang="en-US" sz="2800" dirty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していた　</a:t>
            </a:r>
            <a:endParaRPr lang="en-US" altLang="ja-JP" sz="2800" dirty="0">
              <a:solidFill>
                <a:schemeClr val="tx2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lnSpc>
                <a:spcPct val="125000"/>
              </a:lnSpc>
            </a:pPr>
            <a:r>
              <a:rPr lang="ja-JP" altLang="en-US" sz="2800" dirty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みことばが　じょうじゅ</a:t>
            </a:r>
            <a:endParaRPr lang="en-US" altLang="ja-JP" sz="2800" dirty="0">
              <a:solidFill>
                <a:schemeClr val="tx2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lnSpc>
                <a:spcPct val="125000"/>
              </a:lnSpc>
            </a:pPr>
            <a:r>
              <a:rPr lang="ja-JP" altLang="en-US" sz="2800" dirty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しました</a:t>
            </a:r>
            <a:endParaRPr lang="en-US" altLang="ko-KR" sz="2800" dirty="0">
              <a:solidFill>
                <a:schemeClr val="tx2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9" name="직각 삼각형 8">
            <a:extLst>
              <a:ext uri="{FF2B5EF4-FFF2-40B4-BE49-F238E27FC236}">
                <a16:creationId xmlns:a16="http://schemas.microsoft.com/office/drawing/2014/main" id="{AA2B5CC9-8EEA-462E-8286-0123A816500B}"/>
              </a:ext>
            </a:extLst>
          </p:cNvPr>
          <p:cNvSpPr/>
          <p:nvPr/>
        </p:nvSpPr>
        <p:spPr>
          <a:xfrm flipV="1">
            <a:off x="-68102" y="-48042"/>
            <a:ext cx="2224829" cy="1988840"/>
          </a:xfrm>
          <a:prstGeom prst="rt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8431FC-563D-46F2-84DA-00AF8D9B268D}"/>
              </a:ext>
            </a:extLst>
          </p:cNvPr>
          <p:cNvSpPr txBox="1"/>
          <p:nvPr/>
        </p:nvSpPr>
        <p:spPr>
          <a:xfrm>
            <a:off x="-41141" y="67271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ほんろん</a:t>
            </a:r>
            <a:endParaRPr kumimoji="1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HY견고딕" panose="02030600000101010101" pitchFamily="18" charset="-127"/>
              <a:cs typeface="+mn-cs"/>
            </a:endParaRPr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0D6F2E4C-4593-4BEA-BB81-93348F797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075" y="2492896"/>
            <a:ext cx="6516216" cy="3687383"/>
          </a:xfrm>
          <a:prstGeom prst="rect">
            <a:avLst/>
          </a:prstGeom>
          <a:noFill/>
          <a:ln>
            <a:noFill/>
          </a:ln>
          <a:effectLst>
            <a:outerShdw blurRad="38100" dist="50799" dir="4139984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157696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7441D681-A8A7-4921-B829-A5B12F747874}"/>
              </a:ext>
            </a:extLst>
          </p:cNvPr>
          <p:cNvSpPr/>
          <p:nvPr/>
        </p:nvSpPr>
        <p:spPr>
          <a:xfrm>
            <a:off x="2749456" y="90877"/>
            <a:ext cx="6360835" cy="168193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2. 25</a:t>
            </a:r>
            <a:r>
              <a:rPr lang="ja-JP" alt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じ　こたえの　ざに　</a:t>
            </a:r>
            <a:endParaRPr lang="en-US" altLang="ja-JP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はいっていく　じこくひょうが　</a:t>
            </a:r>
            <a:endParaRPr lang="en-US" altLang="ja-JP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ありました</a:t>
            </a:r>
            <a:endParaRPr lang="en-US" altLang="ko-KR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0" name="두루마리 모양: 세로로 말림 9">
            <a:extLst>
              <a:ext uri="{FF2B5EF4-FFF2-40B4-BE49-F238E27FC236}">
                <a16:creationId xmlns:a16="http://schemas.microsoft.com/office/drawing/2014/main" id="{F337AE8B-7E49-4962-9B2C-AD77ABDB5CF8}"/>
              </a:ext>
            </a:extLst>
          </p:cNvPr>
          <p:cNvSpPr/>
          <p:nvPr/>
        </p:nvSpPr>
        <p:spPr>
          <a:xfrm>
            <a:off x="50139" y="2056111"/>
            <a:ext cx="2843808" cy="4325217"/>
          </a:xfrm>
          <a:prstGeom prst="verticalScroll">
            <a:avLst/>
          </a:prstGeom>
          <a:ln w="38100">
            <a:solidFill>
              <a:srgbClr val="92D05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</a:pPr>
            <a:r>
              <a:rPr lang="en-US" altLang="ko-KR" sz="2800" dirty="0">
                <a:solidFill>
                  <a:srgbClr val="007A03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3) </a:t>
            </a:r>
            <a:r>
              <a:rPr lang="ja-JP" altLang="en-US" sz="2800" dirty="0">
                <a:solidFill>
                  <a:srgbClr val="007A03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しとたちの　</a:t>
            </a:r>
            <a:endParaRPr lang="en-US" altLang="ja-JP" sz="2800" dirty="0">
              <a:solidFill>
                <a:srgbClr val="007A03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lnSpc>
                <a:spcPct val="125000"/>
              </a:lnSpc>
            </a:pPr>
            <a:r>
              <a:rPr lang="ja-JP" altLang="en-US" sz="2800" dirty="0">
                <a:solidFill>
                  <a:srgbClr val="007A03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おしえを　</a:t>
            </a:r>
            <a:endParaRPr lang="en-US" altLang="ja-JP" sz="2800" dirty="0">
              <a:solidFill>
                <a:srgbClr val="007A03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lnSpc>
                <a:spcPct val="125000"/>
              </a:lnSpc>
            </a:pPr>
            <a:r>
              <a:rPr lang="ja-JP" altLang="en-US" sz="2800" dirty="0">
                <a:solidFill>
                  <a:srgbClr val="007A03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かたくまもり、　</a:t>
            </a:r>
            <a:endParaRPr lang="en-US" altLang="ja-JP" sz="2800" dirty="0">
              <a:solidFill>
                <a:srgbClr val="007A03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lnSpc>
                <a:spcPct val="125000"/>
              </a:lnSpc>
            </a:pPr>
            <a:r>
              <a:rPr lang="ja-JP" altLang="en-US" sz="2800" dirty="0">
                <a:solidFill>
                  <a:srgbClr val="007A03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パンを　さき、</a:t>
            </a:r>
            <a:r>
              <a:rPr lang="ko-KR" altLang="en-US" sz="2800" dirty="0">
                <a:solidFill>
                  <a:srgbClr val="007A03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r>
              <a:rPr lang="ja-JP" altLang="en-US" sz="2800" dirty="0">
                <a:solidFill>
                  <a:srgbClr val="007A03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いのりに　</a:t>
            </a:r>
            <a:endParaRPr lang="en-US" altLang="ja-JP" sz="2800" dirty="0">
              <a:solidFill>
                <a:srgbClr val="007A03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lnSpc>
                <a:spcPct val="125000"/>
              </a:lnSpc>
            </a:pPr>
            <a:r>
              <a:rPr lang="ja-JP" altLang="en-US" sz="2800" dirty="0">
                <a:solidFill>
                  <a:srgbClr val="007A03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せんねん　</a:t>
            </a:r>
            <a:endParaRPr lang="en-US" altLang="ja-JP" sz="2800" dirty="0">
              <a:solidFill>
                <a:srgbClr val="007A03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lnSpc>
                <a:spcPct val="125000"/>
              </a:lnSpc>
            </a:pPr>
            <a:r>
              <a:rPr lang="ja-JP" altLang="en-US" sz="2800" dirty="0">
                <a:solidFill>
                  <a:srgbClr val="007A03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していました</a:t>
            </a:r>
            <a:endParaRPr lang="en-US" altLang="ko-KR" sz="2800" dirty="0">
              <a:solidFill>
                <a:srgbClr val="007A03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9" name="직각 삼각형 8">
            <a:extLst>
              <a:ext uri="{FF2B5EF4-FFF2-40B4-BE49-F238E27FC236}">
                <a16:creationId xmlns:a16="http://schemas.microsoft.com/office/drawing/2014/main" id="{A0955D06-AF3F-44BE-BBF4-AB0D37EB8717}"/>
              </a:ext>
            </a:extLst>
          </p:cNvPr>
          <p:cNvSpPr/>
          <p:nvPr/>
        </p:nvSpPr>
        <p:spPr>
          <a:xfrm flipV="1">
            <a:off x="-68102" y="-48042"/>
            <a:ext cx="2224829" cy="1988840"/>
          </a:xfrm>
          <a:prstGeom prst="rt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0CCABA-CF5F-487E-8BB2-3AF08ED2FC1B}"/>
              </a:ext>
            </a:extLst>
          </p:cNvPr>
          <p:cNvSpPr txBox="1"/>
          <p:nvPr/>
        </p:nvSpPr>
        <p:spPr>
          <a:xfrm>
            <a:off x="-41141" y="67271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ほんろん</a:t>
            </a:r>
            <a:endParaRPr kumimoji="1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HY견고딕" panose="02030600000101010101" pitchFamily="18" charset="-127"/>
              <a:cs typeface="+mn-cs"/>
            </a:endParaRPr>
          </a:p>
        </p:txBody>
      </p:sp>
      <p:pic>
        <p:nvPicPr>
          <p:cNvPr id="7" name="그림 6" descr="인형, 장난감, 사슬이(가) 표시된 사진&#10;&#10;자동 생성된 설명">
            <a:extLst>
              <a:ext uri="{FF2B5EF4-FFF2-40B4-BE49-F238E27FC236}">
                <a16:creationId xmlns:a16="http://schemas.microsoft.com/office/drawing/2014/main" id="{BA7BB6C3-CA40-4A04-87B6-B22F67C1E6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455" y="1844823"/>
            <a:ext cx="6248299" cy="4608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9067427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7441D681-A8A7-4921-B829-A5B12F747874}"/>
              </a:ext>
            </a:extLst>
          </p:cNvPr>
          <p:cNvSpPr/>
          <p:nvPr/>
        </p:nvSpPr>
        <p:spPr>
          <a:xfrm>
            <a:off x="2749456" y="90877"/>
            <a:ext cx="6360835" cy="136516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3. </a:t>
            </a:r>
            <a:r>
              <a:rPr lang="ja-JP" alt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えいえんの　しゅくふくが　</a:t>
            </a:r>
            <a:endParaRPr lang="en-US" altLang="ja-JP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のぞむ　じこくひょうでした</a:t>
            </a:r>
            <a:endParaRPr lang="en-US" altLang="ko-KR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0" name="직각 삼각형 19">
            <a:extLst>
              <a:ext uri="{FF2B5EF4-FFF2-40B4-BE49-F238E27FC236}">
                <a16:creationId xmlns:a16="http://schemas.microsoft.com/office/drawing/2014/main" id="{11BB1F5D-0ABE-493F-8EAC-C6E94487AE9A}"/>
              </a:ext>
            </a:extLst>
          </p:cNvPr>
          <p:cNvSpPr/>
          <p:nvPr/>
        </p:nvSpPr>
        <p:spPr>
          <a:xfrm flipV="1">
            <a:off x="-68102" y="-48042"/>
            <a:ext cx="2224829" cy="1988840"/>
          </a:xfrm>
          <a:prstGeom prst="rt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38420FD-D508-4BD8-A302-52E5DD173E0C}"/>
              </a:ext>
            </a:extLst>
          </p:cNvPr>
          <p:cNvSpPr txBox="1"/>
          <p:nvPr/>
        </p:nvSpPr>
        <p:spPr>
          <a:xfrm>
            <a:off x="-41141" y="67271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ほんろん</a:t>
            </a:r>
            <a:endParaRPr kumimoji="1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HY견고딕" panose="02030600000101010101" pitchFamily="18" charset="-127"/>
              <a:cs typeface="+mn-cs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4BD7F102-6BE5-4919-B8C2-D54F6F08F0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731" y="2046149"/>
            <a:ext cx="3941079" cy="278379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9" name="내용 개체 틀 2">
            <a:extLst>
              <a:ext uri="{FF2B5EF4-FFF2-40B4-BE49-F238E27FC236}">
                <a16:creationId xmlns:a16="http://schemas.microsoft.com/office/drawing/2014/main" id="{311975C5-ECD7-4D45-BBC8-A61D472DC1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90" y="2046149"/>
            <a:ext cx="3971127" cy="278379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6" name="설명선: 위쪽 화살표 5">
            <a:extLst>
              <a:ext uri="{FF2B5EF4-FFF2-40B4-BE49-F238E27FC236}">
                <a16:creationId xmlns:a16="http://schemas.microsoft.com/office/drawing/2014/main" id="{5FCEC614-7422-40EB-881B-CEA97ACAF0F6}"/>
              </a:ext>
            </a:extLst>
          </p:cNvPr>
          <p:cNvSpPr/>
          <p:nvPr/>
        </p:nvSpPr>
        <p:spPr>
          <a:xfrm>
            <a:off x="658557" y="4935291"/>
            <a:ext cx="3528392" cy="1831832"/>
          </a:xfrm>
          <a:prstGeom prst="upArrowCallou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1) 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だれも　みない　あいた　</a:t>
            </a:r>
            <a:endParaRPr lang="en-US" altLang="ja-JP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ところに　ふくいんが　</a:t>
            </a:r>
            <a:endParaRPr lang="en-US" altLang="ja-JP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つたえられました</a:t>
            </a:r>
            <a:endParaRPr lang="ko-KR" altLang="en-US" sz="2400" dirty="0"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2" name="설명선: 위쪽 화살표 11">
            <a:extLst>
              <a:ext uri="{FF2B5EF4-FFF2-40B4-BE49-F238E27FC236}">
                <a16:creationId xmlns:a16="http://schemas.microsoft.com/office/drawing/2014/main" id="{FEBCEFA3-9E88-457A-86DF-EE7A79EB589E}"/>
              </a:ext>
            </a:extLst>
          </p:cNvPr>
          <p:cNvSpPr/>
          <p:nvPr/>
        </p:nvSpPr>
        <p:spPr>
          <a:xfrm>
            <a:off x="4765730" y="4935291"/>
            <a:ext cx="3941079" cy="1831832"/>
          </a:xfrm>
          <a:prstGeom prst="upArrowCallou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2) 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だれも　いかない　</a:t>
            </a:r>
            <a:endParaRPr lang="en-US" altLang="ja-JP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あいた　ところに　</a:t>
            </a:r>
            <a:endParaRPr lang="en-US" altLang="ja-JP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ふくいんが　つたえられました</a:t>
            </a:r>
            <a:endParaRPr lang="ko-KR" altLang="en-US" sz="2400" dirty="0"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763304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21981</TotalTime>
  <Words>463</Words>
  <Application>Microsoft Office PowerPoint</Application>
  <PresentationFormat>画面に合わせる (4:3)</PresentationFormat>
  <Paragraphs>133</Paragraphs>
  <Slides>12</Slides>
  <Notes>12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12</vt:i4>
      </vt:variant>
    </vt:vector>
  </HeadingPairs>
  <TitlesOfParts>
    <vt:vector size="21" baseType="lpstr">
      <vt:lpstr>굴림</vt:lpstr>
      <vt:lpstr>HY견고딕</vt:lpstr>
      <vt:lpstr>HY중고딕</vt:lpstr>
      <vt:lpstr>HY울릉도B</vt:lpstr>
      <vt:lpstr>맑은 고딕</vt:lpstr>
      <vt:lpstr>ＭＳ Ｐゴシック</vt:lpstr>
      <vt:lpstr>Arial</vt:lpstr>
      <vt:lpstr>Office 테마</vt:lpstr>
      <vt:lpstr>1_Office 테마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김종윤</dc:creator>
  <cp:lastModifiedBy>sasaki ちかこ</cp:lastModifiedBy>
  <cp:revision>1865</cp:revision>
  <dcterms:created xsi:type="dcterms:W3CDTF">2008-03-21T01:39:31Z</dcterms:created>
  <dcterms:modified xsi:type="dcterms:W3CDTF">2021-07-09T06:25:52Z</dcterms:modified>
</cp:coreProperties>
</file>