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7" r:id="rId2"/>
  </p:sldMasterIdLst>
  <p:notesMasterIdLst>
    <p:notesMasterId r:id="rId16"/>
  </p:notesMasterIdLst>
  <p:handoutMasterIdLst>
    <p:handoutMasterId r:id="rId17"/>
  </p:handoutMasterIdLst>
  <p:sldIdLst>
    <p:sldId id="259" r:id="rId3"/>
    <p:sldId id="460" r:id="rId4"/>
    <p:sldId id="456" r:id="rId5"/>
    <p:sldId id="459" r:id="rId6"/>
    <p:sldId id="325" r:id="rId7"/>
    <p:sldId id="326" r:id="rId8"/>
    <p:sldId id="327" r:id="rId9"/>
    <p:sldId id="329" r:id="rId10"/>
    <p:sldId id="457" r:id="rId11"/>
    <p:sldId id="458" r:id="rId12"/>
    <p:sldId id="332" r:id="rId13"/>
    <p:sldId id="334" r:id="rId14"/>
    <p:sldId id="587" r:id="rId15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7A03"/>
    <a:srgbClr val="66FFFF"/>
    <a:srgbClr val="FFCCFF"/>
    <a:srgbClr val="0000FF"/>
    <a:srgbClr val="00FFFF"/>
    <a:srgbClr val="99FF66"/>
    <a:srgbClr val="2EC8FE"/>
    <a:srgbClr val="000000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62" autoAdjust="0"/>
  </p:normalViewPr>
  <p:slideViewPr>
    <p:cSldViewPr>
      <p:cViewPr varScale="1">
        <p:scale>
          <a:sx n="53" d="100"/>
          <a:sy n="53" d="100"/>
        </p:scale>
        <p:origin x="84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12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2275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5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5933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6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6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7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3091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8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06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9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868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10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3292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11</a:t>
            </a:fld>
            <a:endParaRPr lang="en-US" altLang="ko-K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127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51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52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46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54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78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13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3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62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84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79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18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9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5418CC8-B44E-4EB3-BCA0-0AA3872C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2612"/>
          <a:stretch/>
        </p:blipFill>
        <p:spPr>
          <a:xfrm>
            <a:off x="1043608" y="1803704"/>
            <a:ext cx="7254551" cy="4892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E50D8B50-8E60-422F-8553-DA5C9525C392}"/>
              </a:ext>
            </a:extLst>
          </p:cNvPr>
          <p:cNvSpPr txBox="1">
            <a:spLocks/>
          </p:cNvSpPr>
          <p:nvPr/>
        </p:nvSpPr>
        <p:spPr bwMode="auto">
          <a:xfrm>
            <a:off x="0" y="391127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ja-JP" altLang="en-US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  <a:ea typeface="+mn-ea"/>
              </a:rPr>
              <a:t>ユダヤじんが　のがした　ことを　</a:t>
            </a:r>
            <a:endParaRPr kumimoji="0" lang="en-US" altLang="ja-JP" sz="4800" b="1" spc="-1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  <a:ea typeface="+mn-ea"/>
            </a:endParaRPr>
          </a:p>
          <a:p>
            <a:r>
              <a:rPr kumimoji="0" lang="ja-JP" altLang="en-US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  <a:ea typeface="+mn-ea"/>
              </a:rPr>
              <a:t>もった　しょだいきょうかい</a:t>
            </a:r>
            <a:endParaRPr kumimoji="0" lang="ko-KR" altLang="en-US" sz="4800" b="1" spc="-1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6" name="부제목 5">
            <a:extLst>
              <a:ext uri="{FF2B5EF4-FFF2-40B4-BE49-F238E27FC236}">
                <a16:creationId xmlns:a16="http://schemas.microsoft.com/office/drawing/2014/main" id="{CC59C14D-A7FF-4A1E-90CC-7285D4ECCB6D}"/>
              </a:ext>
            </a:extLst>
          </p:cNvPr>
          <p:cNvSpPr txBox="1">
            <a:spLocks/>
          </p:cNvSpPr>
          <p:nvPr/>
        </p:nvSpPr>
        <p:spPr bwMode="auto">
          <a:xfrm>
            <a:off x="5796136" y="6417425"/>
            <a:ext cx="3203847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ko-K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kumimoji="0" lang="ko-KR" alt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kumimoji="0" lang="en-US" altLang="ko-KR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kumimoji="0" lang="ko-KR" altLang="en-US" sz="1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kumimoji="0" lang="ko-KR" altLang="en-US" sz="1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40CC3-1E38-4920-8FA9-798239EF9D9F}"/>
              </a:ext>
            </a:extLst>
          </p:cNvPr>
          <p:cNvSpPr txBox="1"/>
          <p:nvPr/>
        </p:nvSpPr>
        <p:spPr>
          <a:xfrm>
            <a:off x="2195736" y="1342039"/>
            <a:ext cx="454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しとのはたらき</a:t>
            </a:r>
            <a:r>
              <a:rPr lang="ko-KR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11</a:t>
            </a:r>
            <a:r>
              <a:rPr lang="ja-JP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しょう</a:t>
            </a:r>
            <a:r>
              <a:rPr lang="en-US" altLang="ko-K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19</a:t>
            </a:r>
            <a:r>
              <a:rPr lang="ja-JP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せつ</a:t>
            </a:r>
            <a:endParaRPr lang="ko-KR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しょだいきょうかいを　とおして</a:t>
            </a:r>
            <a:endParaRPr kumimoji="1" lang="en-US" altLang="ja-JP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せんきょうが　かいふく　しました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9E147-E9F5-4054-B621-05FF04426E27}"/>
              </a:ext>
            </a:extLst>
          </p:cNvPr>
          <p:cNvSpPr txBox="1"/>
          <p:nvPr/>
        </p:nvSpPr>
        <p:spPr>
          <a:xfrm>
            <a:off x="1350667" y="1890786"/>
            <a:ext cx="6697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 w="15875">
                  <a:solidFill>
                    <a:srgbClr val="FF99FF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5) </a:t>
            </a:r>
            <a:r>
              <a:rPr lang="ja-JP" altLang="en-US" sz="3200" dirty="0">
                <a:ln w="15875">
                  <a:solidFill>
                    <a:srgbClr val="FF99FF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アンテオケきょうかいが　たちました</a:t>
            </a:r>
            <a:endParaRPr lang="ko-KR" altLang="en-US" sz="3200" dirty="0">
              <a:ln w="15875">
                <a:solidFill>
                  <a:srgbClr val="FF99FF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6CD2AE8-62D8-4E42-9D9B-9DB876E4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2" t="791" r="5751"/>
          <a:stretch/>
        </p:blipFill>
        <p:spPr>
          <a:xfrm>
            <a:off x="1608906" y="2525573"/>
            <a:ext cx="6181191" cy="385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821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しょだいきょうかいは　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ぜんせかい　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かこくを</a:t>
            </a:r>
            <a:endParaRPr lang="en-US" altLang="ko-K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かいふくしました</a:t>
            </a:r>
            <a:endParaRPr lang="en-US" altLang="ko-K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1A70344-2412-48B4-9674-D710EEC89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9244"/>
            <a:ext cx="8928992" cy="5020116"/>
          </a:xfrm>
          <a:prstGeom prst="roundRect">
            <a:avLst>
              <a:gd name="adj" fmla="val 19613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두루마리 모양: 가로로 말림 4">
            <a:extLst>
              <a:ext uri="{FF2B5EF4-FFF2-40B4-BE49-F238E27FC236}">
                <a16:creationId xmlns:a16="http://schemas.microsoft.com/office/drawing/2014/main" id="{14AF1520-D583-4364-9191-16BBDAE250C6}"/>
              </a:ext>
            </a:extLst>
          </p:cNvPr>
          <p:cNvSpPr/>
          <p:nvPr/>
        </p:nvSpPr>
        <p:spPr>
          <a:xfrm>
            <a:off x="323528" y="1885894"/>
            <a:ext cx="8496944" cy="1752189"/>
          </a:xfrm>
          <a:prstGeom prst="horizontalScroll">
            <a:avLst>
              <a:gd name="adj" fmla="val 24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アンテオケきょうかい　から　はじめての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せんきょうしが　はけん　されました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두루마리 모양: 가로로 말림 12">
            <a:extLst>
              <a:ext uri="{FF2B5EF4-FFF2-40B4-BE49-F238E27FC236}">
                <a16:creationId xmlns:a16="http://schemas.microsoft.com/office/drawing/2014/main" id="{3E244AC1-2545-4E40-954E-61F43A8264E9}"/>
              </a:ext>
            </a:extLst>
          </p:cNvPr>
          <p:cNvSpPr/>
          <p:nvPr/>
        </p:nvSpPr>
        <p:spPr>
          <a:xfrm>
            <a:off x="323528" y="3229869"/>
            <a:ext cx="8496944" cy="1687333"/>
          </a:xfrm>
          <a:prstGeom prst="horizontalScroll">
            <a:avLst>
              <a:gd name="adj" fmla="val 249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マケドニヤちほうの　だいいちの　まちに　いく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せんきょうの　みちが　ひらきました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두루마리 모양: 가로로 말림 13">
            <a:extLst>
              <a:ext uri="{FF2B5EF4-FFF2-40B4-BE49-F238E27FC236}">
                <a16:creationId xmlns:a16="http://schemas.microsoft.com/office/drawing/2014/main" id="{5CE08C05-E51B-4E00-85DB-5E21BD3D6B2D}"/>
              </a:ext>
            </a:extLst>
          </p:cNvPr>
          <p:cNvSpPr/>
          <p:nvPr/>
        </p:nvSpPr>
        <p:spPr>
          <a:xfrm>
            <a:off x="323528" y="4573845"/>
            <a:ext cx="8496944" cy="1687332"/>
          </a:xfrm>
          <a:prstGeom prst="horizontalScroll">
            <a:avLst>
              <a:gd name="adj" fmla="val 2496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ツラノこうどうを　とおして　ローマに　いく　みちが　</a:t>
            </a:r>
            <a:endParaRPr lang="en-US" altLang="ja-JP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はじまりました</a:t>
            </a:r>
            <a:endParaRPr lang="ko-KR" altLang="en-US" sz="2800" spc="-15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330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497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しょだいきょうかいが　かいふくした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せんきょうを　わたしも　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もとう</a:t>
            </a:r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けつろん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" name="액자 1">
            <a:extLst>
              <a:ext uri="{FF2B5EF4-FFF2-40B4-BE49-F238E27FC236}">
                <a16:creationId xmlns:a16="http://schemas.microsoft.com/office/drawing/2014/main" id="{9EBC7C4E-CCFF-4B2E-94CE-5898281433AD}"/>
              </a:ext>
            </a:extLst>
          </p:cNvPr>
          <p:cNvSpPr/>
          <p:nvPr/>
        </p:nvSpPr>
        <p:spPr>
          <a:xfrm>
            <a:off x="3131840" y="3717032"/>
            <a:ext cx="2966831" cy="2952328"/>
          </a:xfrm>
          <a:prstGeom prst="frame">
            <a:avLst>
              <a:gd name="adj1" fmla="val 5709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5F8E9-1088-47B2-98DD-7E98782B2710}"/>
              </a:ext>
            </a:extLst>
          </p:cNvPr>
          <p:cNvSpPr txBox="1"/>
          <p:nvPr/>
        </p:nvSpPr>
        <p:spPr>
          <a:xfrm>
            <a:off x="3131841" y="3947640"/>
            <a:ext cx="296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　せっけいず</a:t>
            </a:r>
            <a:endParaRPr lang="ko-KR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FB6DE157-CC5E-4204-9589-EB27544C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24" y="4539950"/>
            <a:ext cx="1237308" cy="20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3C61F5A-7B37-41C5-99EB-9B5DEBAE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60" y="4545164"/>
            <a:ext cx="1175374" cy="20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5D4C5431-7691-4911-BD23-8578C6C80AFE}"/>
              </a:ext>
            </a:extLst>
          </p:cNvPr>
          <p:cNvSpPr/>
          <p:nvPr/>
        </p:nvSpPr>
        <p:spPr>
          <a:xfrm>
            <a:off x="2915814" y="1628800"/>
            <a:ext cx="3960442" cy="1800200"/>
          </a:xfrm>
          <a:prstGeom prst="wedgeRoundRectCallout">
            <a:avLst>
              <a:gd name="adj1" fmla="val -3606"/>
              <a:gd name="adj2" fmla="val 65511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そのくにと　せんきょうし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せんせいの　ために　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いのろう</a:t>
            </a:r>
            <a:endParaRPr lang="en-US" altLang="ko-KR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　いのろう</a:t>
            </a:r>
            <a:endParaRPr lang="ko-KR" altLang="en-US" sz="2400" u="sng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0435D5BB-B762-4A61-B917-FE452D360212}"/>
              </a:ext>
            </a:extLst>
          </p:cNvPr>
          <p:cNvSpPr/>
          <p:nvPr/>
        </p:nvSpPr>
        <p:spPr>
          <a:xfrm>
            <a:off x="107503" y="3212976"/>
            <a:ext cx="2808311" cy="2664296"/>
          </a:xfrm>
          <a:prstGeom prst="wedgeRoundRectCallout">
            <a:avLst>
              <a:gd name="adj1" fmla="val 61083"/>
              <a:gd name="adj2" fmla="val 25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わたしたちの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きょうかいが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せんきょうしている　くに</a:t>
            </a:r>
            <a:endParaRPr lang="en-US" altLang="ko-KR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せんきょうちを　</a:t>
            </a:r>
            <a:endParaRPr lang="en-US" altLang="ja-JP" sz="2400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こころに　いだこう</a:t>
            </a:r>
            <a:endParaRPr lang="ko-KR" altLang="en-US" sz="2800" u="sng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FBB40D62-2CBC-49CE-B4A5-3B0CB543B5D8}"/>
              </a:ext>
            </a:extLst>
          </p:cNvPr>
          <p:cNvSpPr/>
          <p:nvPr/>
        </p:nvSpPr>
        <p:spPr>
          <a:xfrm>
            <a:off x="6228188" y="3717032"/>
            <a:ext cx="2966830" cy="2376264"/>
          </a:xfrm>
          <a:prstGeom prst="wedgeRoundRectCallout">
            <a:avLst>
              <a:gd name="adj1" fmla="val -67241"/>
              <a:gd name="adj2" fmla="val -1161"/>
              <a:gd name="adj3" fmla="val 1666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せんきょうの　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ために　けいかくを　たてて　じっせん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ちいさい　ことから　</a:t>
            </a:r>
            <a:endParaRPr lang="en-US" altLang="ja-JP" sz="2000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じっせんしよう</a:t>
            </a:r>
            <a:endParaRPr lang="ko-KR" altLang="en-US" sz="2400" u="sng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088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しょだいきょうかいは　ユダヤじんが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のがした　ぜったい（ふくいん、せんきょう）を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かいふくして　せかいふくいかの　しゅくふくの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たいれつに　たちました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せんきょうの　ための　わたしの　ちいさい　はじまりと　じっせんを　かこう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ｰ　みことばを　かんがえながら　いのりの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ぶんを　かこう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１．いやし</a:t>
            </a:r>
            <a:r>
              <a:rPr kumimoji="1" lang="ko-KR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: 100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ねんの</a:t>
            </a:r>
            <a:r>
              <a:rPr kumimoji="1" lang="ko-KR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じんせいを</a:t>
            </a:r>
            <a:r>
              <a:rPr kumimoji="1" lang="ko-KR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endParaRPr kumimoji="1" lang="en-US" altLang="ko-KR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みことば、いのり、でんどうで　</a:t>
            </a:r>
            <a:endParaRPr kumimoji="1" lang="en-US" altLang="ja-JP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へんしゅうしよう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53D8A2B-DF24-407E-9AAD-8F149AAB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07" y="2563470"/>
            <a:ext cx="3151178" cy="23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8DF66AEC-E3BE-4571-849C-13271067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80" y="3071775"/>
            <a:ext cx="1088665" cy="178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E5785782-9FF3-4A5E-B321-CCF09829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5" y="2647978"/>
            <a:ext cx="1805399" cy="2589860"/>
          </a:xfrm>
          <a:prstGeom prst="rect">
            <a:avLst/>
          </a:prstGeom>
        </p:spPr>
      </p:pic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2" name="그림 11" descr="텍스트, 여왕이(가) 표시된 사진&#10;&#10;자동 생성된 설명">
            <a:extLst>
              <a:ext uri="{FF2B5EF4-FFF2-40B4-BE49-F238E27FC236}">
                <a16:creationId xmlns:a16="http://schemas.microsoft.com/office/drawing/2014/main" id="{5DAB9A3F-E376-4FC5-9D2A-2F99F64FD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98" y="2636912"/>
            <a:ext cx="3510141" cy="2589860"/>
          </a:xfrm>
          <a:prstGeom prst="rect">
            <a:avLst/>
          </a:prstGeom>
        </p:spPr>
      </p:pic>
      <p:sp>
        <p:nvSpPr>
          <p:cNvPr id="14" name="순서도: 대체 처리 13">
            <a:extLst>
              <a:ext uri="{FF2B5EF4-FFF2-40B4-BE49-F238E27FC236}">
                <a16:creationId xmlns:a16="http://schemas.microsoft.com/office/drawing/2014/main" id="{894C1812-E76F-4EB5-9F70-EA7AC65B1EC8}"/>
              </a:ext>
            </a:extLst>
          </p:cNvPr>
          <p:cNvSpPr/>
          <p:nvPr/>
        </p:nvSpPr>
        <p:spPr>
          <a:xfrm>
            <a:off x="323528" y="5308098"/>
            <a:ext cx="2232628" cy="92474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こじん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もんだい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</a:p>
        </p:txBody>
      </p:sp>
      <p:sp>
        <p:nvSpPr>
          <p:cNvPr id="22" name="순서도: 대체 처리 21">
            <a:extLst>
              <a:ext uri="{FF2B5EF4-FFF2-40B4-BE49-F238E27FC236}">
                <a16:creationId xmlns:a16="http://schemas.microsoft.com/office/drawing/2014/main" id="{986C89BD-505D-4C87-8484-602D8FA04A5F}"/>
              </a:ext>
            </a:extLst>
          </p:cNvPr>
          <p:cNvSpPr/>
          <p:nvPr/>
        </p:nvSpPr>
        <p:spPr>
          <a:xfrm>
            <a:off x="3455686" y="5335232"/>
            <a:ext cx="2232628" cy="92474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かてい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もんだい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</a:p>
        </p:txBody>
      </p:sp>
      <p:sp>
        <p:nvSpPr>
          <p:cNvPr id="23" name="순서도: 대체 처리 22">
            <a:extLst>
              <a:ext uri="{FF2B5EF4-FFF2-40B4-BE49-F238E27FC236}">
                <a16:creationId xmlns:a16="http://schemas.microsoft.com/office/drawing/2014/main" id="{B2906183-38D4-42B9-841A-3C99FB012D11}"/>
              </a:ext>
            </a:extLst>
          </p:cNvPr>
          <p:cNvSpPr/>
          <p:nvPr/>
        </p:nvSpPr>
        <p:spPr>
          <a:xfrm>
            <a:off x="6597331" y="5345144"/>
            <a:ext cx="2232628" cy="92474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がくぎょう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もんだい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E19C6CBB-3E11-41B3-B810-33BBD692D8C7}"/>
              </a:ext>
            </a:extLst>
          </p:cNvPr>
          <p:cNvSpPr/>
          <p:nvPr/>
        </p:nvSpPr>
        <p:spPr>
          <a:xfrm>
            <a:off x="29301" y="1665998"/>
            <a:ext cx="7062980" cy="19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わたしの　もんだい、かんきょう、じょうきょうを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　どおりに　かんがえよう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0B0E4224-D3F5-4FC1-9C86-928A23DEF635}"/>
              </a:ext>
            </a:extLst>
          </p:cNvPr>
          <p:cNvSpPr/>
          <p:nvPr/>
        </p:nvSpPr>
        <p:spPr>
          <a:xfrm flipH="1">
            <a:off x="2047311" y="3254242"/>
            <a:ext cx="7062980" cy="19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W. I. O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あじわうことで　しあわせです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A224C615-3C6E-4F36-9731-C74759570128}"/>
              </a:ext>
            </a:extLst>
          </p:cNvPr>
          <p:cNvSpPr/>
          <p:nvPr/>
        </p:nvSpPr>
        <p:spPr>
          <a:xfrm>
            <a:off x="-32017" y="4876752"/>
            <a:ext cx="7062980" cy="19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かみさまが　わたしにだけ　くださった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タラントを　みつけよう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B32D57-BBF6-493C-9480-475ADB0A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81" y="1507738"/>
            <a:ext cx="2162419" cy="20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299F76-FD35-4237-A984-482F3D3DFD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" y="3263758"/>
            <a:ext cx="1973774" cy="1933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2D7BEF5-BC3E-43D6-B8EE-05E3531EC3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95" y="4714288"/>
            <a:ext cx="1924467" cy="1929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18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B848A23-959B-4DF0-A552-FCE29C86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4039921"/>
            <a:ext cx="2036517" cy="27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AB07D4EC-4A6D-46D1-993A-36A257AA4558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7203-FCB7-43A4-A2BD-1708A15DE7A2}"/>
              </a:ext>
            </a:extLst>
          </p:cNvPr>
          <p:cNvSpPr txBox="1"/>
          <p:nvPr/>
        </p:nvSpPr>
        <p:spPr>
          <a:xfrm>
            <a:off x="-41141" y="672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C71F828-C2DE-4686-B432-1EC25147E9EA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altLang="ko-KR" sz="3600" b="0" i="0" u="none" strike="noStrike" kern="0" cap="none" spc="-30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kumimoji="0" lang="ja-JP" altLang="en-US" sz="3600" b="0" i="0" u="none" strike="noStrike" kern="0" cap="none" spc="-30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こころ、かんがえは　いつも　</a:t>
            </a:r>
            <a:endParaRPr kumimoji="0" lang="en-US" altLang="ja-JP" sz="3600" b="0" i="0" u="none" strike="noStrike" kern="0" cap="none" spc="-30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0" lang="ja-JP" altLang="en-US" sz="3600" b="0" i="0" u="none" strike="noStrike" kern="0" cap="none" spc="-30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　いちに　あります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생각 풍선: 구름 모양 3">
            <a:extLst>
              <a:ext uri="{FF2B5EF4-FFF2-40B4-BE49-F238E27FC236}">
                <a16:creationId xmlns:a16="http://schemas.microsoft.com/office/drawing/2014/main" id="{99B55ECA-A77D-4155-A4C1-E16766282F0C}"/>
              </a:ext>
            </a:extLst>
          </p:cNvPr>
          <p:cNvSpPr/>
          <p:nvPr/>
        </p:nvSpPr>
        <p:spPr>
          <a:xfrm>
            <a:off x="-18854" y="1607043"/>
            <a:ext cx="7056784" cy="4496859"/>
          </a:xfrm>
          <a:prstGeom prst="cloudCallout">
            <a:avLst>
              <a:gd name="adj1" fmla="val 61055"/>
              <a:gd name="adj2" fmla="val 32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지도이(가) 표시된 사진&#10;&#10;자동 생성된 설명">
            <a:extLst>
              <a:ext uri="{FF2B5EF4-FFF2-40B4-BE49-F238E27FC236}">
                <a16:creationId xmlns:a16="http://schemas.microsoft.com/office/drawing/2014/main" id="{5C941B70-342D-48AB-8DAA-7C33B47F4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2" y="1825833"/>
            <a:ext cx="6048672" cy="4059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텍스트이(가) 표시된 사진&#10;&#10;자동 생성된 설명">
            <a:extLst>
              <a:ext uri="{FF2B5EF4-FFF2-40B4-BE49-F238E27FC236}">
                <a16:creationId xmlns:a16="http://schemas.microsoft.com/office/drawing/2014/main" id="{C08B2D1F-4328-4D1D-A89F-D866E7EB0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72" y="1767064"/>
            <a:ext cx="3567462" cy="2290261"/>
          </a:xfrm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68AA4517-7FBD-442F-A892-EC28A5BD76FC}"/>
              </a:ext>
            </a:extLst>
          </p:cNvPr>
          <p:cNvSpPr>
            <a:spLocks/>
          </p:cNvSpPr>
          <p:nvPr/>
        </p:nvSpPr>
        <p:spPr bwMode="auto">
          <a:xfrm flipH="1">
            <a:off x="351623" y="1144404"/>
            <a:ext cx="108012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8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6EEAB158-7C0F-4D29-9292-332471C5E9EA}"/>
              </a:ext>
            </a:extLst>
          </p:cNvPr>
          <p:cNvSpPr/>
          <p:nvPr/>
        </p:nvSpPr>
        <p:spPr>
          <a:xfrm>
            <a:off x="1102907" y="1600164"/>
            <a:ext cx="2132772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みる</a:t>
            </a:r>
            <a:endParaRPr lang="ko-KR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55AE652-808F-4DC7-B2A8-C4964B59E9B9}"/>
              </a:ext>
            </a:extLst>
          </p:cNvPr>
          <p:cNvSpPr>
            <a:spLocks/>
          </p:cNvSpPr>
          <p:nvPr/>
        </p:nvSpPr>
        <p:spPr bwMode="auto">
          <a:xfrm flipH="1">
            <a:off x="422691" y="2113801"/>
            <a:ext cx="1044377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8800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2ECC360-3160-46B7-8069-BD43284674BD}"/>
              </a:ext>
            </a:extLst>
          </p:cNvPr>
          <p:cNvSpPr>
            <a:spLocks/>
          </p:cNvSpPr>
          <p:nvPr/>
        </p:nvSpPr>
        <p:spPr bwMode="auto">
          <a:xfrm flipH="1">
            <a:off x="605793" y="4171704"/>
            <a:ext cx="57178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b="1" dirty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8800" b="1" dirty="0">
              <a:ln>
                <a:solidFill>
                  <a:schemeClr val="bg1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EFD7DB0-7F55-427E-BA4D-9C92D06B54E0}"/>
              </a:ext>
            </a:extLst>
          </p:cNvPr>
          <p:cNvSpPr>
            <a:spLocks/>
          </p:cNvSpPr>
          <p:nvPr/>
        </p:nvSpPr>
        <p:spPr bwMode="auto">
          <a:xfrm flipH="1">
            <a:off x="387575" y="3130676"/>
            <a:ext cx="1224136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88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8DAB34B-A6C9-4F3F-997F-D60AA6519B1C}"/>
              </a:ext>
            </a:extLst>
          </p:cNvPr>
          <p:cNvSpPr>
            <a:spLocks/>
          </p:cNvSpPr>
          <p:nvPr/>
        </p:nvSpPr>
        <p:spPr bwMode="auto">
          <a:xfrm flipH="1">
            <a:off x="490839" y="5262294"/>
            <a:ext cx="1224136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모서리가 둥근 직사각형 13">
            <a:extLst>
              <a:ext uri="{FF2B5EF4-FFF2-40B4-BE49-F238E27FC236}">
                <a16:creationId xmlns:a16="http://schemas.microsoft.com/office/drawing/2014/main" id="{9B2D1EF0-2C84-4BFC-A595-A816F36148E3}"/>
              </a:ext>
            </a:extLst>
          </p:cNvPr>
          <p:cNvSpPr/>
          <p:nvPr/>
        </p:nvSpPr>
        <p:spPr>
          <a:xfrm>
            <a:off x="1278697" y="2494711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もつ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4">
            <a:extLst>
              <a:ext uri="{FF2B5EF4-FFF2-40B4-BE49-F238E27FC236}">
                <a16:creationId xmlns:a16="http://schemas.microsoft.com/office/drawing/2014/main" id="{A4395F68-7FAC-4C78-9A78-B09745A7EFEF}"/>
              </a:ext>
            </a:extLst>
          </p:cNvPr>
          <p:cNvSpPr/>
          <p:nvPr/>
        </p:nvSpPr>
        <p:spPr>
          <a:xfrm>
            <a:off x="1224718" y="3562961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あじわう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5">
            <a:extLst>
              <a:ext uri="{FF2B5EF4-FFF2-40B4-BE49-F238E27FC236}">
                <a16:creationId xmlns:a16="http://schemas.microsoft.com/office/drawing/2014/main" id="{68696B1F-48B2-4570-81A2-C3387FFA0294}"/>
              </a:ext>
            </a:extLst>
          </p:cNvPr>
          <p:cNvSpPr/>
          <p:nvPr/>
        </p:nvSpPr>
        <p:spPr>
          <a:xfrm>
            <a:off x="1177573" y="4595955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dirty="0">
              <a:solidFill>
                <a:srgbClr val="00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</a:t>
            </a:r>
            <a:endParaRPr lang="ko-KR" altLang="en-US" sz="2800" dirty="0">
              <a:solidFill>
                <a:srgbClr val="0099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6">
            <a:extLst>
              <a:ext uri="{FF2B5EF4-FFF2-40B4-BE49-F238E27FC236}">
                <a16:creationId xmlns:a16="http://schemas.microsoft.com/office/drawing/2014/main" id="{38A9F8BB-8679-4698-8C2D-F3877963A832}"/>
              </a:ext>
            </a:extLst>
          </p:cNvPr>
          <p:cNvSpPr/>
          <p:nvPr/>
        </p:nvSpPr>
        <p:spPr>
          <a:xfrm>
            <a:off x="1211507" y="5672724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</a:t>
            </a:r>
            <a:endParaRPr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せいふく</a:t>
            </a:r>
            <a:endParaRPr lang="ko-KR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1" name="그림 20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1C6F0924-1FD8-4F64-B6EA-EA960D05C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45805"/>
            <a:ext cx="2265898" cy="2805016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780B8A0-5C0B-4020-B222-88FC2849F907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もった　ものが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かちます</a:t>
            </a:r>
            <a:r>
              <a:rPr lang="en-US" altLang="ko-K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직각 삼각형 17">
            <a:extLst>
              <a:ext uri="{FF2B5EF4-FFF2-40B4-BE49-F238E27FC236}">
                <a16:creationId xmlns:a16="http://schemas.microsoft.com/office/drawing/2014/main" id="{9501F824-96A6-4A0D-9943-3ADDE0793ACC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BE59F-1D7D-4DF2-94C0-EA6B3FBEC357}"/>
              </a:ext>
            </a:extLst>
          </p:cNvPr>
          <p:cNvSpPr txBox="1"/>
          <p:nvPr/>
        </p:nvSpPr>
        <p:spPr>
          <a:xfrm>
            <a:off x="-41141" y="672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4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ユダヤじんは　せんきょうを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のがしました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2400" dirty="0">
              <a:solidFill>
                <a:prstClr val="black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F6F7F3B8-9755-43D1-9641-0199D5AB3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4" y="3267778"/>
            <a:ext cx="7595321" cy="3499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2219B-9248-4A73-A08C-CE7EFFFF8849}"/>
              </a:ext>
            </a:extLst>
          </p:cNvPr>
          <p:cNvSpPr txBox="1"/>
          <p:nvPr/>
        </p:nvSpPr>
        <p:spPr>
          <a:xfrm>
            <a:off x="395536" y="310652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どれい</a:t>
            </a:r>
            <a:endParaRPr lang="ko-KR" altLang="en-US" sz="4000" dirty="0">
              <a:ln w="22225">
                <a:solidFill>
                  <a:schemeClr val="bg1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9B81C-B39C-49D7-A99B-4F8A41EA5502}"/>
              </a:ext>
            </a:extLst>
          </p:cNvPr>
          <p:cNvSpPr txBox="1"/>
          <p:nvPr/>
        </p:nvSpPr>
        <p:spPr>
          <a:xfrm>
            <a:off x="3725053" y="2512504"/>
            <a:ext cx="191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</a:t>
            </a:r>
            <a:endParaRPr lang="ko-KR" altLang="en-US" sz="4400" dirty="0">
              <a:ln w="22225">
                <a:solidFill>
                  <a:schemeClr val="bg1"/>
                </a:solidFill>
              </a:ln>
              <a:solidFill>
                <a:srgbClr val="FFFF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045EC-4BB3-465D-92F9-B91FE22B8F93}"/>
              </a:ext>
            </a:extLst>
          </p:cNvPr>
          <p:cNvSpPr txBox="1"/>
          <p:nvPr/>
        </p:nvSpPr>
        <p:spPr>
          <a:xfrm>
            <a:off x="6260595" y="2771653"/>
            <a:ext cx="220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ぞっこく</a:t>
            </a:r>
            <a:endParaRPr lang="ko-KR" altLang="en-US" sz="4800" dirty="0">
              <a:ln w="22225">
                <a:solidFill>
                  <a:schemeClr val="bg1"/>
                </a:solidFill>
              </a:ln>
              <a:solidFill>
                <a:schemeClr val="accent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625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D9B94C10-3581-445C-82AC-1A483C2EC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8" y="1554492"/>
            <a:ext cx="2658858" cy="4232309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しょだいきょうかいを　とおして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せんきょうが　かいふく　しました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AA2B5CC9-8EEA-462E-8286-0123A816500B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431FC-563D-46F2-84DA-00AF8D9B268D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2400" dirty="0">
              <a:solidFill>
                <a:prstClr val="black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그림 3" descr="실내이(가) 표시된 사진&#10;&#10;자동 생성된 설명">
            <a:extLst>
              <a:ext uri="{FF2B5EF4-FFF2-40B4-BE49-F238E27FC236}">
                <a16:creationId xmlns:a16="http://schemas.microsoft.com/office/drawing/2014/main" id="{85CBCB56-CBF6-4721-B303-A6D58A76E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826"/>
            <a:ext cx="9144000" cy="4702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8D8FC7-BABA-4DD9-9CA9-2511ABCB3D6C}"/>
              </a:ext>
            </a:extLst>
          </p:cNvPr>
          <p:cNvSpPr txBox="1"/>
          <p:nvPr/>
        </p:nvSpPr>
        <p:spPr>
          <a:xfrm>
            <a:off x="2691646" y="1696772"/>
            <a:ext cx="6476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ko-KR" sz="3200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3200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　から　きた　ひとびとが　</a:t>
            </a:r>
            <a:endParaRPr lang="en-US" altLang="ja-JP" sz="3200" dirty="0">
              <a:ln w="19050">
                <a:solidFill>
                  <a:schemeClr val="accent1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エルサレムに　あつまって</a:t>
            </a:r>
            <a:endParaRPr lang="en-US" altLang="ja-JP" sz="3200" dirty="0">
              <a:ln w="19050">
                <a:solidFill>
                  <a:schemeClr val="accent1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ふくいんを　ききました</a:t>
            </a:r>
            <a:endParaRPr lang="ko-KR" altLang="en-US" sz="3200" dirty="0">
              <a:ln w="19050">
                <a:solidFill>
                  <a:schemeClr val="accent1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57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しょだいきょうかいを　とおして</a:t>
            </a:r>
            <a:endParaRPr kumimoji="1" lang="en-US" altLang="ja-JP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せんきょうが　かいふく　しました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A0955D06-AF3F-44BE-BBF4-AB0D37EB8717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CABA-CF5F-487E-8BB2-3AF08ED2FC1B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4" name="그림 3" descr="http://gp.godpeople.com/cartoon/63745">
            <a:extLst>
              <a:ext uri="{FF2B5EF4-FFF2-40B4-BE49-F238E27FC236}">
                <a16:creationId xmlns:a16="http://schemas.microsoft.com/office/drawing/2014/main" id="{E3A3C37B-A17A-4800-90AB-972BEA5C7E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21" y="1772816"/>
            <a:ext cx="6528725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320D4-D8E9-463C-8647-D653A6B13704}"/>
              </a:ext>
            </a:extLst>
          </p:cNvPr>
          <p:cNvSpPr txBox="1"/>
          <p:nvPr/>
        </p:nvSpPr>
        <p:spPr>
          <a:xfrm>
            <a:off x="3315380" y="6330806"/>
            <a:ext cx="4608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http://gp.godpeople.com/cartoon/63745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90B34-F949-4A90-982F-E2321B59109A}"/>
              </a:ext>
            </a:extLst>
          </p:cNvPr>
          <p:cNvSpPr txBox="1"/>
          <p:nvPr/>
        </p:nvSpPr>
        <p:spPr>
          <a:xfrm>
            <a:off x="2267744" y="1456046"/>
            <a:ext cx="49936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 w="15875">
                  <a:solidFill>
                    <a:srgbClr val="FF00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3200" dirty="0">
                <a:ln w="15875">
                  <a:solidFill>
                    <a:srgbClr val="FF00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ピリポしつじを　とおして　</a:t>
            </a:r>
            <a:endParaRPr lang="en-US" altLang="ja-JP" sz="3200" dirty="0">
              <a:ln w="15875">
                <a:solidFill>
                  <a:srgbClr val="FF00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5875">
                  <a:solidFill>
                    <a:srgbClr val="FF00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エチオピアの　かんがんに</a:t>
            </a:r>
            <a:endParaRPr lang="en-US" altLang="ja-JP" sz="3200" dirty="0">
              <a:ln w="15875">
                <a:solidFill>
                  <a:srgbClr val="FF00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5875">
                  <a:solidFill>
                    <a:srgbClr val="FF00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せいかくな　ふくいんが　</a:t>
            </a:r>
            <a:endParaRPr lang="en-US" altLang="ja-JP" sz="3200" dirty="0">
              <a:ln w="15875">
                <a:solidFill>
                  <a:srgbClr val="FF00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5875">
                  <a:solidFill>
                    <a:srgbClr val="FF00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つたえられました</a:t>
            </a:r>
            <a:endParaRPr lang="ko-KR" altLang="en-US" sz="3200" dirty="0">
              <a:ln w="15875">
                <a:solidFill>
                  <a:srgbClr val="FF00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1744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49456" y="90877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しょだいきょうかいを　とおして</a:t>
            </a:r>
            <a:endParaRPr kumimoji="1" lang="en-US" altLang="ja-JP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せんきょうが　かいふく　しました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 descr="인형이(가) 표시된 사진&#10;&#10;자동 생성된 설명">
            <a:extLst>
              <a:ext uri="{FF2B5EF4-FFF2-40B4-BE49-F238E27FC236}">
                <a16:creationId xmlns:a16="http://schemas.microsoft.com/office/drawing/2014/main" id="{735CB95E-7231-42BD-A9EF-8266CA788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2132856"/>
            <a:ext cx="6228184" cy="437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9E147-E9F5-4054-B621-05FF04426E27}"/>
              </a:ext>
            </a:extLst>
          </p:cNvPr>
          <p:cNvSpPr txBox="1"/>
          <p:nvPr/>
        </p:nvSpPr>
        <p:spPr>
          <a:xfrm>
            <a:off x="1505455" y="4797152"/>
            <a:ext cx="6566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 w="15875">
                  <a:solidFill>
                    <a:srgbClr val="00B05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3200" dirty="0">
                <a:ln w="15875">
                  <a:solidFill>
                    <a:srgbClr val="00B05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ペテロを　とおして　イタリヤたいの</a:t>
            </a:r>
            <a:endParaRPr lang="en-US" altLang="ja-JP" sz="3200" dirty="0">
              <a:ln w="15875">
                <a:solidFill>
                  <a:srgbClr val="00B05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5875">
                  <a:solidFill>
                    <a:srgbClr val="00B05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ひゃくにんたいちょう　コルネリオが</a:t>
            </a:r>
            <a:endParaRPr lang="en-US" altLang="ja-JP" sz="3200" dirty="0">
              <a:ln w="15875">
                <a:solidFill>
                  <a:srgbClr val="00B05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5875">
                  <a:solidFill>
                    <a:srgbClr val="00B05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ふくいんを　うけました</a:t>
            </a:r>
            <a:endParaRPr lang="ko-KR" altLang="en-US" sz="3200" dirty="0">
              <a:ln w="15875">
                <a:solidFill>
                  <a:srgbClr val="00B05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146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441D681-A8A7-4921-B829-A5B12F747874}"/>
              </a:ext>
            </a:extLst>
          </p:cNvPr>
          <p:cNvSpPr/>
          <p:nvPr/>
        </p:nvSpPr>
        <p:spPr>
          <a:xfrm>
            <a:off x="2783165" y="103838"/>
            <a:ext cx="6360835" cy="1365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しょだいきょうかいを　とおして</a:t>
            </a:r>
            <a:endParaRPr kumimoji="1" lang="en-US" altLang="ja-JP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せんきょうが　かいふく　しました</a:t>
            </a:r>
            <a:endParaRPr kumimoji="1" lang="ko-KR" alt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11BB1F5D-0ABE-493F-8EAC-C6E94487AE9A}"/>
              </a:ext>
            </a:extLst>
          </p:cNvPr>
          <p:cNvSpPr/>
          <p:nvPr/>
        </p:nvSpPr>
        <p:spPr>
          <a:xfrm flipV="1">
            <a:off x="-68102" y="-48042"/>
            <a:ext cx="2224829" cy="198884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420FD-D508-4BD8-A302-52E5DD173E0C}"/>
              </a:ext>
            </a:extLst>
          </p:cNvPr>
          <p:cNvSpPr txBox="1"/>
          <p:nvPr/>
        </p:nvSpPr>
        <p:spPr>
          <a:xfrm>
            <a:off x="-41141" y="672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9E147-E9F5-4054-B621-05FF04426E27}"/>
              </a:ext>
            </a:extLst>
          </p:cNvPr>
          <p:cNvSpPr txBox="1"/>
          <p:nvPr/>
        </p:nvSpPr>
        <p:spPr>
          <a:xfrm>
            <a:off x="4048625" y="3284984"/>
            <a:ext cx="51187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4) </a:t>
            </a:r>
            <a:r>
              <a:rPr lang="ja-JP" altLang="en-US" sz="3200" dirty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ステパノの　ことから</a:t>
            </a:r>
            <a:endParaRPr lang="en-US" altLang="ja-JP" sz="3200" dirty="0">
              <a:ln w="12700">
                <a:solidFill>
                  <a:srgbClr val="FFFF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おこった　はくがいによって</a:t>
            </a:r>
            <a:endParaRPr lang="en-US" altLang="ja-JP" sz="3200" dirty="0">
              <a:ln w="12700">
                <a:solidFill>
                  <a:srgbClr val="FFFF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フェニキヤ、キプロス、</a:t>
            </a:r>
            <a:endParaRPr lang="en-US" altLang="ja-JP" sz="3200" dirty="0">
              <a:ln w="12700">
                <a:solidFill>
                  <a:srgbClr val="FFFF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アンテオケまで</a:t>
            </a:r>
            <a:endParaRPr lang="en-US" altLang="ja-JP" sz="3200" dirty="0">
              <a:ln w="12700">
                <a:solidFill>
                  <a:srgbClr val="FFFF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　つたわりました。</a:t>
            </a:r>
            <a:endParaRPr lang="ko-KR" altLang="en-US" sz="3200" dirty="0">
              <a:ln w="12700">
                <a:solidFill>
                  <a:srgbClr val="FFFF00"/>
                </a:solidFill>
              </a:ln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F36FFC-9F8C-4149-B14B-C4F14599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7" y="1911746"/>
            <a:ext cx="3749259" cy="472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8927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22170</TotalTime>
  <Words>493</Words>
  <Application>Microsoft Office PowerPoint</Application>
  <PresentationFormat>画面に合わせる (4:3)</PresentationFormat>
  <Paragraphs>130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굴림</vt:lpstr>
      <vt:lpstr>HY견고딕</vt:lpstr>
      <vt:lpstr>HY중고딕</vt:lpstr>
      <vt:lpstr>HY울릉도B</vt:lpstr>
      <vt:lpstr>맑은 고딕</vt:lpstr>
      <vt:lpstr>ＭＳ Ｐゴシック</vt:lpstr>
      <vt:lpstr>한컴 윤고딕 240</vt:lpstr>
      <vt:lpstr>Arial</vt:lpstr>
      <vt:lpstr>Office 테마</vt:lpstr>
      <vt:lpstr>1_Office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1894</cp:revision>
  <dcterms:created xsi:type="dcterms:W3CDTF">2008-03-21T01:39:31Z</dcterms:created>
  <dcterms:modified xsi:type="dcterms:W3CDTF">2021-07-16T07:19:04Z</dcterms:modified>
</cp:coreProperties>
</file>