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7" r:id="rId2"/>
    <p:sldMasterId id="2147486739" r:id="rId3"/>
  </p:sldMasterIdLst>
  <p:notesMasterIdLst>
    <p:notesMasterId r:id="rId15"/>
  </p:notesMasterIdLst>
  <p:handoutMasterIdLst>
    <p:handoutMasterId r:id="rId16"/>
  </p:handoutMasterIdLst>
  <p:sldIdLst>
    <p:sldId id="259" r:id="rId4"/>
    <p:sldId id="461" r:id="rId5"/>
    <p:sldId id="462" r:id="rId6"/>
    <p:sldId id="463" r:id="rId7"/>
    <p:sldId id="460" r:id="rId8"/>
    <p:sldId id="327" r:id="rId9"/>
    <p:sldId id="326" r:id="rId10"/>
    <p:sldId id="329" r:id="rId11"/>
    <p:sldId id="457" r:id="rId12"/>
    <p:sldId id="334" r:id="rId13"/>
    <p:sldId id="587" r:id="rId14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7A03"/>
    <a:srgbClr val="66FFFF"/>
    <a:srgbClr val="FFCCFF"/>
    <a:srgbClr val="0000FF"/>
    <a:srgbClr val="00FFFF"/>
    <a:srgbClr val="99FF66"/>
    <a:srgbClr val="2EC8FE"/>
    <a:srgbClr val="000000"/>
    <a:srgbClr val="003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40" autoAdjust="0"/>
    <p:restoredTop sz="94662" autoAdjust="0"/>
  </p:normalViewPr>
  <p:slideViewPr>
    <p:cSldViewPr>
      <p:cViewPr varScale="1">
        <p:scale>
          <a:sx n="76" d="100"/>
          <a:sy n="76" d="100"/>
        </p:scale>
        <p:origin x="192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8567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6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030917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7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8567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8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406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9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86807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10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402275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5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1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8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0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7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6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9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8901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6270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4304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524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0135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1390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03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9909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859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05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72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39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8" r:id="rId1"/>
    <p:sldLayoutId id="2147486729" r:id="rId2"/>
    <p:sldLayoutId id="2147486730" r:id="rId3"/>
    <p:sldLayoutId id="2147486731" r:id="rId4"/>
    <p:sldLayoutId id="2147486732" r:id="rId5"/>
    <p:sldLayoutId id="2147486733" r:id="rId6"/>
    <p:sldLayoutId id="2147486734" r:id="rId7"/>
    <p:sldLayoutId id="2147486735" r:id="rId8"/>
    <p:sldLayoutId id="2147486736" r:id="rId9"/>
    <p:sldLayoutId id="2147486737" r:id="rId10"/>
    <p:sldLayoutId id="2147486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2021-07-23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5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E50D8B50-8E60-422F-8553-DA5C9525C392}"/>
              </a:ext>
            </a:extLst>
          </p:cNvPr>
          <p:cNvSpPr txBox="1">
            <a:spLocks/>
          </p:cNvSpPr>
          <p:nvPr/>
        </p:nvSpPr>
        <p:spPr bwMode="auto">
          <a:xfrm>
            <a:off x="0" y="226561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ja-JP" altLang="en-US" b="1" spc="-1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ea"/>
                <a:ea typeface="+mn-ea"/>
              </a:rPr>
              <a:t>しゅうきょうが　のがした　ことを　もった　しょだいきょうかい</a:t>
            </a:r>
            <a:endParaRPr kumimoji="0" lang="ko-KR" altLang="en-US" b="1" spc="-1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ea"/>
              <a:ea typeface="+mn-ea"/>
            </a:endParaRPr>
          </a:p>
        </p:txBody>
      </p:sp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5796136" y="6500085"/>
            <a:ext cx="3203847" cy="29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40CC3-1E38-4920-8FA9-798239EF9D9F}"/>
              </a:ext>
            </a:extLst>
          </p:cNvPr>
          <p:cNvSpPr txBox="1"/>
          <p:nvPr/>
        </p:nvSpPr>
        <p:spPr>
          <a:xfrm>
            <a:off x="2051721" y="1124744"/>
            <a:ext cx="4824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しとのはたらき</a:t>
            </a:r>
            <a:r>
              <a: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13</a:t>
            </a:r>
            <a:r>
              <a:rPr lang="ja-JP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しょう</a:t>
            </a:r>
            <a:r>
              <a:rPr lang="ko-KR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ko-KR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1~4</a:t>
            </a:r>
            <a:r>
              <a:rPr lang="ja-JP" alt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せつ</a:t>
            </a:r>
            <a:endParaRPr lang="ko-KR" alt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5" name="그림 4" descr="장난감, 클립아트이(가) 표시된 사진&#10;&#10;자동 생성된 설명">
            <a:extLst>
              <a:ext uri="{FF2B5EF4-FFF2-40B4-BE49-F238E27FC236}">
                <a16:creationId xmlns:a16="http://schemas.microsoft.com/office/drawing/2014/main" id="{5F2FFF9B-BADF-4AC9-8FBD-8B609C806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3" y="1513877"/>
            <a:ext cx="7128792" cy="5011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441D681-A8A7-4921-B829-A5B12F747874}"/>
              </a:ext>
            </a:extLst>
          </p:cNvPr>
          <p:cNvSpPr/>
          <p:nvPr/>
        </p:nvSpPr>
        <p:spPr>
          <a:xfrm>
            <a:off x="1409881" y="188640"/>
            <a:ext cx="7756319" cy="13651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しょだいきょうかいが　もった　ちからを</a:t>
            </a:r>
            <a:endParaRPr lang="en-US" altLang="ja-JP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わたしも　あらかじめ　もとう</a:t>
            </a:r>
            <a:r>
              <a:rPr lang="ko-KR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11BB1F5D-0ABE-493F-8EAC-C6E94487AE9A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8420FD-D508-4BD8-A302-52E5DD173E0C}"/>
              </a:ext>
            </a:extLst>
          </p:cNvPr>
          <p:cNvSpPr txBox="1"/>
          <p:nvPr/>
        </p:nvSpPr>
        <p:spPr>
          <a:xfrm>
            <a:off x="-41141" y="67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24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액자 1">
            <a:extLst>
              <a:ext uri="{FF2B5EF4-FFF2-40B4-BE49-F238E27FC236}">
                <a16:creationId xmlns:a16="http://schemas.microsoft.com/office/drawing/2014/main" id="{9EBC7C4E-CCFF-4B2E-94CE-5898281433AD}"/>
              </a:ext>
            </a:extLst>
          </p:cNvPr>
          <p:cNvSpPr/>
          <p:nvPr/>
        </p:nvSpPr>
        <p:spPr>
          <a:xfrm>
            <a:off x="3131840" y="3947640"/>
            <a:ext cx="2966831" cy="2721720"/>
          </a:xfrm>
          <a:prstGeom prst="frame">
            <a:avLst>
              <a:gd name="adj1" fmla="val 5709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FB6DE157-CC5E-4204-9589-EB27544C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24" y="4539950"/>
            <a:ext cx="1237308" cy="207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3C61F5A-7B37-41C5-99EB-9B5DEBAEE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60" y="4545164"/>
            <a:ext cx="1175374" cy="208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5D4C5431-7691-4911-BD23-8578C6C80AFE}"/>
              </a:ext>
            </a:extLst>
          </p:cNvPr>
          <p:cNvSpPr/>
          <p:nvPr/>
        </p:nvSpPr>
        <p:spPr>
          <a:xfrm>
            <a:off x="3116591" y="1641259"/>
            <a:ext cx="2910818" cy="1800200"/>
          </a:xfrm>
          <a:prstGeom prst="wedgeRoundRectCallout">
            <a:avLst>
              <a:gd name="adj1" fmla="val -3043"/>
              <a:gd name="adj2" fmla="val 70915"/>
              <a:gd name="adj3" fmla="val 16667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3,6,11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のげんばに　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しらべてみよう</a:t>
            </a:r>
            <a:endParaRPr lang="en-US" altLang="ko-KR" sz="1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0435D5BB-B762-4A61-B917-FE452D360212}"/>
              </a:ext>
            </a:extLst>
          </p:cNvPr>
          <p:cNvSpPr/>
          <p:nvPr/>
        </p:nvSpPr>
        <p:spPr>
          <a:xfrm>
            <a:off x="107504" y="3669908"/>
            <a:ext cx="2880320" cy="2207364"/>
          </a:xfrm>
          <a:prstGeom prst="wedgeRoundRectCallout">
            <a:avLst>
              <a:gd name="adj1" fmla="val 65890"/>
              <a:gd name="adj2" fmla="val 7505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れいはいを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さまたげる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ぐうぞうを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かんがえてみよう</a:t>
            </a:r>
            <a:endParaRPr lang="ko-KR" altLang="en-US" sz="2800" spc="-15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말풍선: 모서리가 둥근 사각형 14">
            <a:extLst>
              <a:ext uri="{FF2B5EF4-FFF2-40B4-BE49-F238E27FC236}">
                <a16:creationId xmlns:a16="http://schemas.microsoft.com/office/drawing/2014/main" id="{FBB40D62-2CBC-49CE-B4A5-3B0CB543B5D8}"/>
              </a:ext>
            </a:extLst>
          </p:cNvPr>
          <p:cNvSpPr/>
          <p:nvPr/>
        </p:nvSpPr>
        <p:spPr>
          <a:xfrm>
            <a:off x="6481055" y="3669908"/>
            <a:ext cx="2555441" cy="2567404"/>
          </a:xfrm>
          <a:prstGeom prst="wedgeRoundRectCallout">
            <a:avLst>
              <a:gd name="adj1" fmla="val -60780"/>
              <a:gd name="adj2" fmla="val -1654"/>
              <a:gd name="adj3" fmla="val 16667"/>
            </a:avLst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げんばに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キリストの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</a:t>
            </a:r>
            <a:endParaRPr lang="en-US" altLang="ko-KR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のべつたえ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られるように</a:t>
            </a:r>
            <a:endParaRPr lang="en-US" altLang="ja-JP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いのろう</a:t>
            </a:r>
            <a:endParaRPr lang="en-US" altLang="ko-KR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50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/>
      <p:bldP spid="7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3917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しょだいきょうかいは　しゅうきょうが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のがした　ふくいんを　もって　じだいを　いかした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じっさいの　モデルに　なりました</a:t>
            </a:r>
            <a:r>
              <a:rPr kumimoji="0" lang="ko-KR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2173" y="3822400"/>
            <a:ext cx="8473978" cy="118642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げんばで　みえる　そうせいき</a:t>
            </a:r>
            <a:r>
              <a:rPr kumimoji="0" lang="ko-KR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ko-KR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3,6,11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　ついて　いっしょに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じだいを　いかす　モデルとして　わたしを　よばれた　ことを　かんしゃして　いのりぶんを　かこう</a:t>
            </a:r>
            <a:endParaRPr kumimoji="0"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441D681-A8A7-4921-B829-A5B12F747874}"/>
              </a:ext>
            </a:extLst>
          </p:cNvPr>
          <p:cNvSpPr/>
          <p:nvPr/>
        </p:nvSpPr>
        <p:spPr>
          <a:xfrm>
            <a:off x="2749456" y="90877"/>
            <a:ext cx="6360835" cy="13651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１．いやし</a:t>
            </a:r>
            <a:r>
              <a:rPr kumimoji="1" lang="ko-KR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1" lang="en-US" altLang="ko-KR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: 100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ねんの</a:t>
            </a:r>
            <a:r>
              <a:rPr kumimoji="1" lang="ko-KR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じんせいを</a:t>
            </a:r>
            <a:r>
              <a:rPr kumimoji="1" lang="ko-KR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</a:t>
            </a:r>
            <a:endParaRPr kumimoji="1" lang="en-US" altLang="ko-KR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rPr>
              <a:t>  </a:t>
            </a: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みことば、いのり、でんどうで　</a:t>
            </a:r>
            <a:endParaRPr kumimoji="1" lang="en-US" altLang="ja-JP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へんしゅうしよう</a:t>
            </a:r>
            <a:endParaRPr kumimoji="1" lang="ko-KR" alt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553D8A2B-DF24-407E-9AAD-8F149AAB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07" y="2563470"/>
            <a:ext cx="3151178" cy="239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8DF66AEC-E3BE-4571-849C-13271067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80" y="3071775"/>
            <a:ext cx="1088665" cy="17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E5785782-9FF3-4A5E-B321-CCF098298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55" y="2647978"/>
            <a:ext cx="1805399" cy="2589860"/>
          </a:xfrm>
          <a:prstGeom prst="rect">
            <a:avLst/>
          </a:prstGeom>
        </p:spPr>
      </p:pic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11BB1F5D-0ABE-493F-8EAC-C6E94487AE9A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8420FD-D508-4BD8-A302-52E5DD173E0C}"/>
              </a:ext>
            </a:extLst>
          </p:cNvPr>
          <p:cNvSpPr txBox="1"/>
          <p:nvPr/>
        </p:nvSpPr>
        <p:spPr>
          <a:xfrm>
            <a:off x="-41141" y="6727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2" name="그림 11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5DAB9A3F-E376-4FC5-9D2A-2F99F64FD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98" y="2636912"/>
            <a:ext cx="3510141" cy="2589860"/>
          </a:xfrm>
          <a:prstGeom prst="rect">
            <a:avLst/>
          </a:prstGeom>
        </p:spPr>
      </p:pic>
      <p:sp>
        <p:nvSpPr>
          <p:cNvPr id="14" name="순서도: 대체 처리 13">
            <a:extLst>
              <a:ext uri="{FF2B5EF4-FFF2-40B4-BE49-F238E27FC236}">
                <a16:creationId xmlns:a16="http://schemas.microsoft.com/office/drawing/2014/main" id="{894C1812-E76F-4EB5-9F70-EA7AC65B1EC8}"/>
              </a:ext>
            </a:extLst>
          </p:cNvPr>
          <p:cNvSpPr/>
          <p:nvPr/>
        </p:nvSpPr>
        <p:spPr>
          <a:xfrm>
            <a:off x="323528" y="5308098"/>
            <a:ext cx="2232628" cy="924741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こじん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22" name="순서도: 대체 처리 21">
            <a:extLst>
              <a:ext uri="{FF2B5EF4-FFF2-40B4-BE49-F238E27FC236}">
                <a16:creationId xmlns:a16="http://schemas.microsoft.com/office/drawing/2014/main" id="{986C89BD-505D-4C87-8484-602D8FA04A5F}"/>
              </a:ext>
            </a:extLst>
          </p:cNvPr>
          <p:cNvSpPr/>
          <p:nvPr/>
        </p:nvSpPr>
        <p:spPr>
          <a:xfrm>
            <a:off x="3455686" y="5335232"/>
            <a:ext cx="2232628" cy="924741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かてい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23" name="순서도: 대체 처리 22">
            <a:extLst>
              <a:ext uri="{FF2B5EF4-FFF2-40B4-BE49-F238E27FC236}">
                <a16:creationId xmlns:a16="http://schemas.microsoft.com/office/drawing/2014/main" id="{B2906183-38D4-42B9-841A-3C99FB012D11}"/>
              </a:ext>
            </a:extLst>
          </p:cNvPr>
          <p:cNvSpPr/>
          <p:nvPr/>
        </p:nvSpPr>
        <p:spPr>
          <a:xfrm>
            <a:off x="6597331" y="5345144"/>
            <a:ext cx="2232628" cy="924741"/>
          </a:xfrm>
          <a:prstGeom prst="flowChartAlternate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がくぎょう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もんだい</a:t>
            </a:r>
            <a:r>
              <a: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E19C6CBB-3E11-41B3-B810-33BBD692D8C7}"/>
              </a:ext>
            </a:extLst>
          </p:cNvPr>
          <p:cNvSpPr/>
          <p:nvPr/>
        </p:nvSpPr>
        <p:spPr>
          <a:xfrm>
            <a:off x="29301" y="1665998"/>
            <a:ext cx="7062980" cy="196780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わたしの　もんだい、かんきょう、じょうきょうを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　どおりに　かんがえよう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화살표: 오른쪽 23">
            <a:extLst>
              <a:ext uri="{FF2B5EF4-FFF2-40B4-BE49-F238E27FC236}">
                <a16:creationId xmlns:a16="http://schemas.microsoft.com/office/drawing/2014/main" id="{0B0E4224-D3F5-4FC1-9C86-928A23DEF635}"/>
              </a:ext>
            </a:extLst>
          </p:cNvPr>
          <p:cNvSpPr/>
          <p:nvPr/>
        </p:nvSpPr>
        <p:spPr>
          <a:xfrm flipH="1">
            <a:off x="2047311" y="3254242"/>
            <a:ext cx="7062980" cy="196780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W. I. O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あじわうことで　しあわせです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A224C615-3C6E-4F36-9731-C74759570128}"/>
              </a:ext>
            </a:extLst>
          </p:cNvPr>
          <p:cNvSpPr/>
          <p:nvPr/>
        </p:nvSpPr>
        <p:spPr>
          <a:xfrm>
            <a:off x="-32017" y="4876752"/>
            <a:ext cx="7062980" cy="196780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かみさまが　わたしにだけ　くださった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タラントを　みつけよう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FB32D57-BBF6-493C-9480-475ADB0A5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81" y="1507738"/>
            <a:ext cx="2162419" cy="206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4299F76-FD35-4237-A984-482F3D3DF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" y="3263758"/>
            <a:ext cx="1973774" cy="1933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2D7BEF5-BC3E-43D6-B8EE-05E3531EC3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95" y="4714288"/>
            <a:ext cx="1924467" cy="1929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/>
      <p:bldP spid="14" grpId="0" animBg="1"/>
      <p:bldP spid="14" grpId="1" animBg="1"/>
      <p:bldP spid="22" grpId="0" animBg="1"/>
      <p:bldP spid="22" grpId="1" animBg="1"/>
      <p:bldP spid="23" grpId="0" animBg="1"/>
      <p:bldP spid="23" grpId="1" animBg="1"/>
      <p:bldP spid="18" grpId="0" animBg="1"/>
      <p:bldP spid="24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5B848A23-959B-4DF0-A552-FCE29C861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4039921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각 삼각형 6">
            <a:extLst>
              <a:ext uri="{FF2B5EF4-FFF2-40B4-BE49-F238E27FC236}">
                <a16:creationId xmlns:a16="http://schemas.microsoft.com/office/drawing/2014/main" id="{AB07D4EC-4A6D-46D1-993A-36A257AA4558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47203-FCB7-43A4-A2BD-1708A15DE7A2}"/>
              </a:ext>
            </a:extLst>
          </p:cNvPr>
          <p:cNvSpPr txBox="1"/>
          <p:nvPr/>
        </p:nvSpPr>
        <p:spPr>
          <a:xfrm>
            <a:off x="-41141" y="6727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C71F828-C2DE-4686-B432-1EC25147E9EA}"/>
              </a:ext>
            </a:extLst>
          </p:cNvPr>
          <p:cNvSpPr/>
          <p:nvPr/>
        </p:nvSpPr>
        <p:spPr>
          <a:xfrm>
            <a:off x="2749456" y="90877"/>
            <a:ext cx="6360835" cy="13651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-30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3600" b="0" i="0" u="none" strike="noStrike" kern="0" cap="none" spc="-30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こころ、かんがえは　いつも　</a:t>
            </a:r>
            <a:endParaRPr kumimoji="0" lang="en-US" altLang="ja-JP" sz="3600" b="0" i="0" u="none" strike="noStrike" kern="0" cap="none" spc="-30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-30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サミットの　いちに　あります</a:t>
            </a:r>
            <a:endParaRPr kumimoji="1" lang="ko-KR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생각 풍선: 구름 모양 3">
            <a:extLst>
              <a:ext uri="{FF2B5EF4-FFF2-40B4-BE49-F238E27FC236}">
                <a16:creationId xmlns:a16="http://schemas.microsoft.com/office/drawing/2014/main" id="{99B55ECA-A77D-4155-A4C1-E16766282F0C}"/>
              </a:ext>
            </a:extLst>
          </p:cNvPr>
          <p:cNvSpPr/>
          <p:nvPr/>
        </p:nvSpPr>
        <p:spPr>
          <a:xfrm>
            <a:off x="-18854" y="1607043"/>
            <a:ext cx="7056784" cy="4496859"/>
          </a:xfrm>
          <a:prstGeom prst="cloudCallout">
            <a:avLst>
              <a:gd name="adj1" fmla="val 61055"/>
              <a:gd name="adj2" fmla="val 32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9" name="그림 8" descr="지도이(가) 표시된 사진&#10;&#10;자동 생성된 설명">
            <a:extLst>
              <a:ext uri="{FF2B5EF4-FFF2-40B4-BE49-F238E27FC236}">
                <a16:creationId xmlns:a16="http://schemas.microsoft.com/office/drawing/2014/main" id="{5C941B70-342D-48AB-8DAA-7C33B47F4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2" y="1825833"/>
            <a:ext cx="6048672" cy="4059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6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내용 개체 틀 16" descr="텍스트이(가) 표시된 사진&#10;&#10;자동 생성된 설명">
            <a:extLst>
              <a:ext uri="{FF2B5EF4-FFF2-40B4-BE49-F238E27FC236}">
                <a16:creationId xmlns:a16="http://schemas.microsoft.com/office/drawing/2014/main" id="{C08B2D1F-4328-4D1D-A89F-D866E7EB0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72" y="1767064"/>
            <a:ext cx="3567462" cy="2290261"/>
          </a:xfr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68AA4517-7FBD-442F-A892-EC28A5BD76FC}"/>
              </a:ext>
            </a:extLst>
          </p:cNvPr>
          <p:cNvSpPr>
            <a:spLocks/>
          </p:cNvSpPr>
          <p:nvPr/>
        </p:nvSpPr>
        <p:spPr bwMode="auto">
          <a:xfrm flipH="1">
            <a:off x="351623" y="1144404"/>
            <a:ext cx="108012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컴 윤고딕 240" pitchFamily="18" charset="-127"/>
                <a:ea typeface="한컴 윤고딕 240" pitchFamily="18" charset="-127"/>
                <a:cs typeface="+mn-cs"/>
                <a:sym typeface="헤움네모고딕162" charset="0"/>
              </a:rPr>
              <a:t>C</a:t>
            </a:r>
            <a:endParaRPr kumimoji="1" lang="ko-KR" alt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한컴 윤고딕 240" pitchFamily="18" charset="-127"/>
              <a:ea typeface="한컴 윤고딕 240" pitchFamily="18" charset="-127"/>
              <a:cs typeface="+mn-cs"/>
              <a:sym typeface="헤움네모고딕162" charset="0"/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6EEAB158-7C0F-4D29-9292-332471C5E9EA}"/>
              </a:ext>
            </a:extLst>
          </p:cNvPr>
          <p:cNvSpPr/>
          <p:nvPr/>
        </p:nvSpPr>
        <p:spPr>
          <a:xfrm>
            <a:off x="1102907" y="1600164"/>
            <a:ext cx="2132772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みる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355AE652-808F-4DC7-B2A8-C4964B59E9B9}"/>
              </a:ext>
            </a:extLst>
          </p:cNvPr>
          <p:cNvSpPr>
            <a:spLocks/>
          </p:cNvSpPr>
          <p:nvPr/>
        </p:nvSpPr>
        <p:spPr bwMode="auto">
          <a:xfrm flipH="1">
            <a:off x="422691" y="2113801"/>
            <a:ext cx="1044377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컴 윤고딕 240" pitchFamily="18" charset="-127"/>
                <a:ea typeface="한컴 윤고딕 240" pitchFamily="18" charset="-127"/>
                <a:cs typeface="+mn-cs"/>
                <a:sym typeface="헤움네모고딕162" charset="0"/>
              </a:rPr>
              <a:t>V</a:t>
            </a:r>
            <a:endParaRPr kumimoji="1" lang="ko-KR" alt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한컴 윤고딕 240" pitchFamily="18" charset="-127"/>
              <a:ea typeface="한컴 윤고딕 240" pitchFamily="18" charset="-127"/>
              <a:cs typeface="+mn-cs"/>
              <a:sym typeface="헤움네모고딕162" charset="0"/>
            </a:endParaRP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A2ECC360-3160-46B7-8069-BD43284674BD}"/>
              </a:ext>
            </a:extLst>
          </p:cNvPr>
          <p:cNvSpPr>
            <a:spLocks/>
          </p:cNvSpPr>
          <p:nvPr/>
        </p:nvSpPr>
        <p:spPr bwMode="auto">
          <a:xfrm flipH="1">
            <a:off x="605793" y="4171704"/>
            <a:ext cx="57178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컴 윤고딕 240" pitchFamily="18" charset="-127"/>
                <a:ea typeface="한컴 윤고딕 240" pitchFamily="18" charset="-127"/>
                <a:cs typeface="+mn-cs"/>
                <a:sym typeface="헤움네모고딕162" charset="0"/>
              </a:rPr>
              <a:t>I</a:t>
            </a:r>
            <a:endParaRPr kumimoji="1" lang="ko-KR" alt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한컴 윤고딕 240" pitchFamily="18" charset="-127"/>
              <a:ea typeface="한컴 윤고딕 240" pitchFamily="18" charset="-127"/>
              <a:cs typeface="+mn-cs"/>
              <a:sym typeface="헤움네모고딕162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DEFD7DB0-7F55-427E-BA4D-9C92D06B54E0}"/>
              </a:ext>
            </a:extLst>
          </p:cNvPr>
          <p:cNvSpPr>
            <a:spLocks/>
          </p:cNvSpPr>
          <p:nvPr/>
        </p:nvSpPr>
        <p:spPr bwMode="auto">
          <a:xfrm flipH="1">
            <a:off x="387575" y="3130676"/>
            <a:ext cx="1224136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한컴 윤고딕 240" pitchFamily="18" charset="-127"/>
                <a:ea typeface="한컴 윤고딕 240" pitchFamily="18" charset="-127"/>
                <a:cs typeface="+mn-cs"/>
                <a:sym typeface="헤움네모고딕162" charset="0"/>
              </a:rPr>
              <a:t>D</a:t>
            </a:r>
            <a:endParaRPr kumimoji="1" lang="ko-KR" alt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한컴 윤고딕 240" pitchFamily="18" charset="-127"/>
              <a:ea typeface="한컴 윤고딕 240" pitchFamily="18" charset="-127"/>
              <a:cs typeface="+mn-cs"/>
              <a:sym typeface="헤움네모고딕162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D8DAB34B-A6C9-4F3F-997F-D60AA6519B1C}"/>
              </a:ext>
            </a:extLst>
          </p:cNvPr>
          <p:cNvSpPr>
            <a:spLocks/>
          </p:cNvSpPr>
          <p:nvPr/>
        </p:nvSpPr>
        <p:spPr bwMode="auto">
          <a:xfrm flipH="1">
            <a:off x="490839" y="5262294"/>
            <a:ext cx="1224136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한컴 윤고딕 240" pitchFamily="18" charset="-127"/>
                <a:ea typeface="한컴 윤고딕 240" pitchFamily="18" charset="-127"/>
                <a:cs typeface="+mn-cs"/>
                <a:sym typeface="헤움네모고딕162" charset="0"/>
              </a:rPr>
              <a:t>P</a:t>
            </a:r>
            <a:endParaRPr kumimoji="1" lang="ko-KR" alt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한컴 윤고딕 240" pitchFamily="18" charset="-127"/>
              <a:ea typeface="한컴 윤고딕 240" pitchFamily="18" charset="-127"/>
              <a:cs typeface="+mn-cs"/>
              <a:sym typeface="헤움네모고딕162" charset="0"/>
            </a:endParaRPr>
          </a:p>
        </p:txBody>
      </p:sp>
      <p:sp>
        <p:nvSpPr>
          <p:cNvPr id="12" name="모서리가 둥근 직사각형 13">
            <a:extLst>
              <a:ext uri="{FF2B5EF4-FFF2-40B4-BE49-F238E27FC236}">
                <a16:creationId xmlns:a16="http://schemas.microsoft.com/office/drawing/2014/main" id="{9B2D1EF0-2C84-4BFC-A595-A816F36148E3}"/>
              </a:ext>
            </a:extLst>
          </p:cNvPr>
          <p:cNvSpPr/>
          <p:nvPr/>
        </p:nvSpPr>
        <p:spPr>
          <a:xfrm>
            <a:off x="1278697" y="2494711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もつ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3" name="모서리가 둥근 직사각형 14">
            <a:extLst>
              <a:ext uri="{FF2B5EF4-FFF2-40B4-BE49-F238E27FC236}">
                <a16:creationId xmlns:a16="http://schemas.microsoft.com/office/drawing/2014/main" id="{A4395F68-7FAC-4C78-9A78-B09745A7EFEF}"/>
              </a:ext>
            </a:extLst>
          </p:cNvPr>
          <p:cNvSpPr/>
          <p:nvPr/>
        </p:nvSpPr>
        <p:spPr>
          <a:xfrm>
            <a:off x="1224718" y="3562961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D03B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</a:t>
            </a:r>
            <a:endParaRPr kumimoji="1" lang="en-US" altLang="ja-JP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D03B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D03B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あじわう</a:t>
            </a:r>
            <a:endParaRPr kumimoji="1" lang="ko-KR" alt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D03B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모서리가 둥근 직사각형 15">
            <a:extLst>
              <a:ext uri="{FF2B5EF4-FFF2-40B4-BE49-F238E27FC236}">
                <a16:creationId xmlns:a16="http://schemas.microsoft.com/office/drawing/2014/main" id="{68696B1F-48B2-4570-81A2-C3387FFA0294}"/>
              </a:ext>
            </a:extLst>
          </p:cNvPr>
          <p:cNvSpPr/>
          <p:nvPr/>
        </p:nvSpPr>
        <p:spPr>
          <a:xfrm>
            <a:off x="1177573" y="4595955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じょうじゅ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모서리가 둥근 직사각형 16">
            <a:extLst>
              <a:ext uri="{FF2B5EF4-FFF2-40B4-BE49-F238E27FC236}">
                <a16:creationId xmlns:a16="http://schemas.microsoft.com/office/drawing/2014/main" id="{38A9F8BB-8679-4698-8C2D-F3877963A832}"/>
              </a:ext>
            </a:extLst>
          </p:cNvPr>
          <p:cNvSpPr/>
          <p:nvPr/>
        </p:nvSpPr>
        <p:spPr>
          <a:xfrm>
            <a:off x="1211507" y="5672724"/>
            <a:ext cx="1889150" cy="576064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</a:t>
            </a:r>
            <a:endParaRPr kumimoji="1" lang="en-US" altLang="ja-JP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せいふく</a:t>
            </a:r>
            <a:endParaRPr kumimoji="1" lang="ko-KR" alt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21" name="그림 20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1C6F0924-1FD8-4F64-B6EA-EA960D05C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45805"/>
            <a:ext cx="2265898" cy="2805016"/>
          </a:xfrm>
          <a:prstGeom prst="rect">
            <a:avLst/>
          </a:prstGeom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780B8A0-5C0B-4020-B222-88FC2849F907}"/>
              </a:ext>
            </a:extLst>
          </p:cNvPr>
          <p:cNvSpPr/>
          <p:nvPr/>
        </p:nvSpPr>
        <p:spPr>
          <a:xfrm>
            <a:off x="2749456" y="90877"/>
            <a:ext cx="6360835" cy="13651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もった　ものが　</a:t>
            </a:r>
            <a:endParaRPr kumimoji="1" lang="en-US" altLang="ja-JP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かちます</a:t>
            </a:r>
            <a:r>
              <a:rPr kumimoji="1" lang="en-US" altLang="ko-KR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ko-KR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9501F824-96A6-4A0D-9943-3ADDE0793ACC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DBE59F-1D7D-4DF2-94C0-EA6B3FBEC357}"/>
              </a:ext>
            </a:extLst>
          </p:cNvPr>
          <p:cNvSpPr txBox="1"/>
          <p:nvPr/>
        </p:nvSpPr>
        <p:spPr>
          <a:xfrm>
            <a:off x="-41141" y="67271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218BD4B-072F-4180-B63E-ECB90151C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50" y="90877"/>
            <a:ext cx="7456699" cy="7356925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441D681-A8A7-4921-B829-A5B12F747874}"/>
              </a:ext>
            </a:extLst>
          </p:cNvPr>
          <p:cNvSpPr/>
          <p:nvPr/>
        </p:nvSpPr>
        <p:spPr>
          <a:xfrm>
            <a:off x="1835696" y="90877"/>
            <a:ext cx="7274595" cy="13651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サタンの　せんりゃくが　あります</a:t>
            </a:r>
            <a:endParaRPr lang="en-US" altLang="ko-KR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80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わたし、ぶっしつ、せいこうちゅうしん</a:t>
            </a:r>
            <a:endParaRPr lang="en-US" altLang="ko-KR" sz="360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AA2B5CC9-8EEA-462E-8286-0123A816500B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431FC-563D-46F2-84DA-00AF8D9B268D}"/>
              </a:ext>
            </a:extLst>
          </p:cNvPr>
          <p:cNvSpPr txBox="1"/>
          <p:nvPr/>
        </p:nvSpPr>
        <p:spPr>
          <a:xfrm>
            <a:off x="-41141" y="67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24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D8FC7-BABA-4DD9-9CA9-2511ABCB3D6C}"/>
              </a:ext>
            </a:extLst>
          </p:cNvPr>
          <p:cNvSpPr txBox="1"/>
          <p:nvPr/>
        </p:nvSpPr>
        <p:spPr>
          <a:xfrm>
            <a:off x="472643" y="1512987"/>
            <a:ext cx="8558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6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2800" b="1" i="0" u="none" strike="noStrike" kern="1200" cap="none" spc="60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だんたいと　このよが　あたえる　メッセージ</a:t>
            </a:r>
            <a:endParaRPr kumimoji="1" lang="en-US" altLang="ko-KR" sz="2800" b="1" i="0" u="none" strike="noStrike" kern="1200" cap="none" spc="6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그림 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B39F5484-4F04-44BE-8A5E-B8B247D7C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28465"/>
            <a:ext cx="3528392" cy="4250739"/>
          </a:xfrm>
          <a:prstGeom prst="rect">
            <a:avLst/>
          </a:prstGeom>
        </p:spPr>
      </p:pic>
      <p:sp>
        <p:nvSpPr>
          <p:cNvPr id="4" name="순서도: 대체 처리 3">
            <a:extLst>
              <a:ext uri="{FF2B5EF4-FFF2-40B4-BE49-F238E27FC236}">
                <a16:creationId xmlns:a16="http://schemas.microsoft.com/office/drawing/2014/main" id="{DE7FCB24-587A-4D88-B366-4AB8118C08D2}"/>
              </a:ext>
            </a:extLst>
          </p:cNvPr>
          <p:cNvSpPr/>
          <p:nvPr/>
        </p:nvSpPr>
        <p:spPr>
          <a:xfrm>
            <a:off x="3859186" y="5227040"/>
            <a:ext cx="1584176" cy="786098"/>
          </a:xfrm>
          <a:prstGeom prst="flowChartAlternateProcess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</a:t>
            </a:r>
            <a:endParaRPr kumimoji="1" lang="ko-KR" alt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순서도: 대체 처리 11">
            <a:extLst>
              <a:ext uri="{FF2B5EF4-FFF2-40B4-BE49-F238E27FC236}">
                <a16:creationId xmlns:a16="http://schemas.microsoft.com/office/drawing/2014/main" id="{976BF44A-9EC0-44EC-B7E5-B90D78A258C2}"/>
              </a:ext>
            </a:extLst>
          </p:cNvPr>
          <p:cNvSpPr/>
          <p:nvPr/>
        </p:nvSpPr>
        <p:spPr>
          <a:xfrm>
            <a:off x="649307" y="2309620"/>
            <a:ext cx="1584176" cy="786098"/>
          </a:xfrm>
          <a:prstGeom prst="flowChartAlternateProcess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ぶっしつ</a:t>
            </a:r>
            <a:endParaRPr kumimoji="1" lang="ko-KR" alt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순서도: 대체 처리 12">
            <a:extLst>
              <a:ext uri="{FF2B5EF4-FFF2-40B4-BE49-F238E27FC236}">
                <a16:creationId xmlns:a16="http://schemas.microsoft.com/office/drawing/2014/main" id="{A256A040-BD32-43B3-B8B8-ED6052005D53}"/>
              </a:ext>
            </a:extLst>
          </p:cNvPr>
          <p:cNvSpPr/>
          <p:nvPr/>
        </p:nvSpPr>
        <p:spPr>
          <a:xfrm>
            <a:off x="6728608" y="2309620"/>
            <a:ext cx="1584176" cy="786098"/>
          </a:xfrm>
          <a:prstGeom prst="flowChartAlternateProcess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</a:t>
            </a:r>
            <a:endParaRPr kumimoji="1" lang="ko-KR" alt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6" name="그림 15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B71530AF-B474-4B59-BBF6-5F97EBE02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7" y="3095718"/>
            <a:ext cx="2386196" cy="2847455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F63BC77A-3AE1-4C84-8773-3BCE4F24BB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53" y="3110036"/>
            <a:ext cx="1925901" cy="29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/>
      <p:bldP spid="14" grpId="0"/>
      <p:bldP spid="4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441D681-A8A7-4921-B829-A5B12F747874}"/>
              </a:ext>
            </a:extLst>
          </p:cNvPr>
          <p:cNvSpPr/>
          <p:nvPr/>
        </p:nvSpPr>
        <p:spPr>
          <a:xfrm>
            <a:off x="2749456" y="90877"/>
            <a:ext cx="6360835" cy="16819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</a:rPr>
              <a:t>サタンの　せんりゃくが　あります</a:t>
            </a:r>
            <a:endParaRPr lang="en-US" altLang="ko-KR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320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sz="320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320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ぐうぞうかした　よのなか</a:t>
            </a:r>
            <a:endParaRPr lang="en-US" altLang="ko-KR" sz="3200" dirty="0">
              <a:ln w="0"/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A0955D06-AF3F-44BE-BBF4-AB0D37EB8717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0CCABA-CF5F-487E-8BB2-3AF08ED2FC1B}"/>
              </a:ext>
            </a:extLst>
          </p:cNvPr>
          <p:cNvSpPr txBox="1"/>
          <p:nvPr/>
        </p:nvSpPr>
        <p:spPr>
          <a:xfrm>
            <a:off x="-41141" y="67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4" name="그림 3" descr="텍스트, 패브릭이(가) 표시된 사진&#10;&#10;자동 생성된 설명">
            <a:extLst>
              <a:ext uri="{FF2B5EF4-FFF2-40B4-BE49-F238E27FC236}">
                <a16:creationId xmlns:a16="http://schemas.microsoft.com/office/drawing/2014/main" id="{3B3D89DF-303B-49D3-BC03-3F5BF56C1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3" y="1601598"/>
            <a:ext cx="9159245" cy="525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4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441D681-A8A7-4921-B829-A5B12F747874}"/>
              </a:ext>
            </a:extLst>
          </p:cNvPr>
          <p:cNvSpPr/>
          <p:nvPr/>
        </p:nvSpPr>
        <p:spPr>
          <a:xfrm>
            <a:off x="1763688" y="67271"/>
            <a:ext cx="7152923" cy="18549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ko-KR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</a:rPr>
              <a:t>サタンの　せんりゃくが　あります</a:t>
            </a:r>
            <a:endParaRPr lang="en-US" altLang="ko-KR" sz="36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en-US" altLang="ja-JP" sz="28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</a:rPr>
              <a:t>3</a:t>
            </a:r>
            <a:r>
              <a:rPr lang="en-US" altLang="ko-KR" sz="28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びょうきの　ゆえに　こわれて　しまった　</a:t>
            </a:r>
            <a:endParaRPr lang="en-US" altLang="ja-JP" sz="2800" dirty="0">
              <a:ln w="0"/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/>
            <a:r>
              <a:rPr lang="ja-JP" altLang="en-US" sz="2800" dirty="0">
                <a:ln w="0"/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ひとびと</a:t>
            </a:r>
            <a:endParaRPr lang="en-US" altLang="ko-KR" sz="3200" spc="-150" dirty="0">
              <a:ln w="0"/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AA2B5CC9-8EEA-462E-8286-0123A816500B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431FC-563D-46F2-84DA-00AF8D9B268D}"/>
              </a:ext>
            </a:extLst>
          </p:cNvPr>
          <p:cNvSpPr txBox="1"/>
          <p:nvPr/>
        </p:nvSpPr>
        <p:spPr>
          <a:xfrm>
            <a:off x="-41141" y="67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50BA6EB-10A9-4C2D-AED7-1FBF80FC6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02" y="1922202"/>
            <a:ext cx="9252520" cy="5061485"/>
          </a:xfrm>
          <a:prstGeom prst="rect">
            <a:avLst/>
          </a:prstGeom>
        </p:spPr>
      </p:pic>
      <p:pic>
        <p:nvPicPr>
          <p:cNvPr id="15" name="그림 14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DA795D2F-B756-4E37-AABB-828D6C5DE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11237"/>
            <a:ext cx="4032448" cy="3777413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6A9B3A46-FF32-4D79-9CDF-60AF0E320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82017"/>
            <a:ext cx="1996897" cy="3178307"/>
          </a:xfrm>
          <a:prstGeom prst="rect">
            <a:avLst/>
          </a:prstGeom>
        </p:spPr>
      </p:pic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1F9A95A0-2091-4459-879D-F4F826881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6" y="3263222"/>
            <a:ext cx="2682830" cy="31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958021D8-1B0C-4081-AFE5-83E1B8D0B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28" y="2530861"/>
            <a:ext cx="7159212" cy="3251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E5E02F3-288C-4F15-A36B-0312F2467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544"/>
            <a:ext cx="9144000" cy="5557309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441D681-A8A7-4921-B829-A5B12F747874}"/>
              </a:ext>
            </a:extLst>
          </p:cNvPr>
          <p:cNvSpPr/>
          <p:nvPr/>
        </p:nvSpPr>
        <p:spPr>
          <a:xfrm>
            <a:off x="1327011" y="225147"/>
            <a:ext cx="7816988" cy="16196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しゅうきょうが　のがした　ことが　あります</a:t>
            </a:r>
            <a:endParaRPr lang="en-US" altLang="ko-K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ふくいんでは　ない　わたし、わたしのこと、</a:t>
            </a:r>
            <a:endParaRPr lang="en-US" altLang="ja-JP" sz="240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わたしのせいこう</a:t>
            </a:r>
            <a:endParaRPr lang="en-US" altLang="ko-KR" sz="3200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11BB1F5D-0ABE-493F-8EAC-C6E94487AE9A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8420FD-D508-4BD8-A302-52E5DD173E0C}"/>
              </a:ext>
            </a:extLst>
          </p:cNvPr>
          <p:cNvSpPr txBox="1"/>
          <p:nvPr/>
        </p:nvSpPr>
        <p:spPr>
          <a:xfrm>
            <a:off x="-41141" y="67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F285CA14-C57A-49AD-A5B9-A0EDE303017E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88">
            <a:off x="1795464" y="2513242"/>
            <a:ext cx="2226977" cy="2182195"/>
          </a:xfrm>
          <a:prstGeom prst="rect">
            <a:avLst/>
          </a:prstGeom>
          <a:noFill/>
          <a:ln>
            <a:noFill/>
          </a:ln>
          <a:effectLst>
            <a:outerShdw blurRad="63500" dist="139700" dir="444001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6FF8B-6C74-4212-8392-338F472CA45A}"/>
              </a:ext>
            </a:extLst>
          </p:cNvPr>
          <p:cNvSpPr txBox="1"/>
          <p:nvPr/>
        </p:nvSpPr>
        <p:spPr>
          <a:xfrm rot="20340606">
            <a:off x="1440063" y="3051560"/>
            <a:ext cx="28536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 w="127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1" lang="ko-KR" altLang="en-US" sz="6000" b="1" i="0" u="none" strike="noStrike" kern="1200" cap="none" spc="0" normalizeH="0" baseline="0" noProof="0" dirty="0">
              <a:ln w="127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ＭＳ Ｐゴシック" panose="020B0600070205080204" pitchFamily="50" charset="-128"/>
              <a:ea typeface="HY목각파임B" panose="02030600000101010101" pitchFamily="18" charset="-127"/>
            </a:endParaRPr>
          </a:p>
        </p:txBody>
      </p:sp>
      <p:sp>
        <p:nvSpPr>
          <p:cNvPr id="2" name="곱하기 기호 1">
            <a:extLst>
              <a:ext uri="{FF2B5EF4-FFF2-40B4-BE49-F238E27FC236}">
                <a16:creationId xmlns:a16="http://schemas.microsoft.com/office/drawing/2014/main" id="{2CB3551B-2E70-4DE6-8076-7ED0CA51AFBF}"/>
              </a:ext>
            </a:extLst>
          </p:cNvPr>
          <p:cNvSpPr/>
          <p:nvPr/>
        </p:nvSpPr>
        <p:spPr>
          <a:xfrm rot="20306692">
            <a:off x="2095916" y="2789280"/>
            <a:ext cx="1656184" cy="1674315"/>
          </a:xfrm>
          <a:prstGeom prst="mathMultiply">
            <a:avLst>
              <a:gd name="adj1" fmla="val 9193"/>
            </a:avLst>
          </a:prstGeom>
          <a:effectLst>
            <a:softEdge rad="127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169659E-41F9-46BF-B102-36834C3B45C0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88">
            <a:off x="5338913" y="2468726"/>
            <a:ext cx="2226977" cy="2182195"/>
          </a:xfrm>
          <a:prstGeom prst="rect">
            <a:avLst/>
          </a:prstGeom>
          <a:noFill/>
          <a:ln>
            <a:noFill/>
          </a:ln>
          <a:effectLst>
            <a:outerShdw blurRad="63500" dist="139700" dir="444001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FB7C96-A1D9-46F5-9D19-EF6D45244C16}"/>
              </a:ext>
            </a:extLst>
          </p:cNvPr>
          <p:cNvSpPr txBox="1"/>
          <p:nvPr/>
        </p:nvSpPr>
        <p:spPr>
          <a:xfrm rot="1014505">
            <a:off x="4664686" y="3007044"/>
            <a:ext cx="3461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 w="127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せんきょう</a:t>
            </a:r>
            <a:endParaRPr kumimoji="1" lang="ko-KR" altLang="en-US" sz="6000" b="1" i="0" u="none" strike="noStrike" kern="1200" cap="none" spc="0" normalizeH="0" baseline="0" noProof="0" dirty="0">
              <a:ln w="127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ＭＳ Ｐゴシック" panose="020B0600070205080204" pitchFamily="50" charset="-128"/>
              <a:ea typeface="HY목각파임B" panose="02030600000101010101" pitchFamily="18" charset="-127"/>
            </a:endParaRPr>
          </a:p>
        </p:txBody>
      </p:sp>
      <p:sp>
        <p:nvSpPr>
          <p:cNvPr id="12" name="곱하기 기호 11">
            <a:extLst>
              <a:ext uri="{FF2B5EF4-FFF2-40B4-BE49-F238E27FC236}">
                <a16:creationId xmlns:a16="http://schemas.microsoft.com/office/drawing/2014/main" id="{5913007C-8472-4A9C-860B-0408038D6329}"/>
              </a:ext>
            </a:extLst>
          </p:cNvPr>
          <p:cNvSpPr/>
          <p:nvPr/>
        </p:nvSpPr>
        <p:spPr>
          <a:xfrm rot="828569">
            <a:off x="5624308" y="2744764"/>
            <a:ext cx="1656184" cy="1674315"/>
          </a:xfrm>
          <a:prstGeom prst="mathMultiply">
            <a:avLst>
              <a:gd name="adj1" fmla="val 8884"/>
            </a:avLst>
          </a:prstGeom>
          <a:effectLst>
            <a:softEdge rad="127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9" grpId="1"/>
      <p:bldP spid="2" grpId="0" animBg="1"/>
      <p:bldP spid="11" grpId="0"/>
      <p:bldP spid="11" grpId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B8C066F5-2306-4BA4-B758-F30DED22E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3" r="51419" b="2453"/>
          <a:stretch/>
        </p:blipFill>
        <p:spPr>
          <a:xfrm>
            <a:off x="-535938" y="1124744"/>
            <a:ext cx="4932548" cy="6102874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441D681-A8A7-4921-B829-A5B12F747874}"/>
              </a:ext>
            </a:extLst>
          </p:cNvPr>
          <p:cNvSpPr/>
          <p:nvPr/>
        </p:nvSpPr>
        <p:spPr>
          <a:xfrm>
            <a:off x="2749456" y="90877"/>
            <a:ext cx="6360835" cy="13651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しょだいきょうかいが　もった　ちからは　ちがいました</a:t>
            </a:r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11BB1F5D-0ABE-493F-8EAC-C6E94487AE9A}"/>
              </a:ext>
            </a:extLst>
          </p:cNvPr>
          <p:cNvSpPr/>
          <p:nvPr/>
        </p:nvSpPr>
        <p:spPr>
          <a:xfrm flipV="1">
            <a:off x="-68102" y="-48042"/>
            <a:ext cx="2224829" cy="1988840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8420FD-D508-4BD8-A302-52E5DD173E0C}"/>
              </a:ext>
            </a:extLst>
          </p:cNvPr>
          <p:cNvSpPr txBox="1"/>
          <p:nvPr/>
        </p:nvSpPr>
        <p:spPr>
          <a:xfrm>
            <a:off x="-41141" y="67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ADBAA24-91EC-4A28-928C-1EF05CB57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06" y="3334389"/>
            <a:ext cx="2787481" cy="1982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984402F-A114-4C6D-A275-DCC74CA27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327" y="4910372"/>
            <a:ext cx="2856886" cy="1982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 descr="클립아트이(가) 표시된 사진&#10;&#10;자동 생성된 설명">
            <a:extLst>
              <a:ext uri="{FF2B5EF4-FFF2-40B4-BE49-F238E27FC236}">
                <a16:creationId xmlns:a16="http://schemas.microsoft.com/office/drawing/2014/main" id="{3CBEB15E-E236-44ED-91BE-2EEE264BCF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93" y="1784369"/>
            <a:ext cx="2792171" cy="1962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47695139-9AFE-4993-AE4E-FD376F5BFA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87777"/>
            <a:ext cx="3276250" cy="5215059"/>
          </a:xfrm>
          <a:prstGeom prst="rect">
            <a:avLst/>
          </a:prstGeom>
        </p:spPr>
      </p:pic>
      <p:pic>
        <p:nvPicPr>
          <p:cNvPr id="13" name="그림 12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51EF5A98-BDE7-4957-BE20-B67F7128A1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06066"/>
            <a:ext cx="1967699" cy="196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60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23073</TotalTime>
  <Words>338</Words>
  <Application>Microsoft Office PowerPoint</Application>
  <PresentationFormat>画面に合わせる (4:3)</PresentationFormat>
  <Paragraphs>97</Paragraphs>
  <Slides>11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11</vt:i4>
      </vt:variant>
    </vt:vector>
  </HeadingPairs>
  <TitlesOfParts>
    <vt:vector size="21" baseType="lpstr">
      <vt:lpstr>굴림</vt:lpstr>
      <vt:lpstr>HY중고딕</vt:lpstr>
      <vt:lpstr>HY울릉도B</vt:lpstr>
      <vt:lpstr>맑은 고딕</vt:lpstr>
      <vt:lpstr>ＭＳ Ｐゴシック</vt:lpstr>
      <vt:lpstr>한컴 윤고딕 240</vt:lpstr>
      <vt:lpstr>Arial</vt:lpstr>
      <vt:lpstr>Office 테마</vt:lpstr>
      <vt:lpstr>1_Office 테마</vt:lpstr>
      <vt:lpstr>2_Office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1925</cp:revision>
  <dcterms:created xsi:type="dcterms:W3CDTF">2008-03-21T01:39:31Z</dcterms:created>
  <dcterms:modified xsi:type="dcterms:W3CDTF">2021-07-23T00:50:18Z</dcterms:modified>
</cp:coreProperties>
</file>