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6727" r:id="rId2"/>
  </p:sldMasterIdLst>
  <p:notesMasterIdLst>
    <p:notesMasterId r:id="rId10"/>
  </p:notesMasterIdLst>
  <p:handoutMasterIdLst>
    <p:handoutMasterId r:id="rId11"/>
  </p:handoutMasterIdLst>
  <p:sldIdLst>
    <p:sldId id="259" r:id="rId3"/>
    <p:sldId id="313" r:id="rId4"/>
    <p:sldId id="460" r:id="rId5"/>
    <p:sldId id="461" r:id="rId6"/>
    <p:sldId id="462" r:id="rId7"/>
    <p:sldId id="334" r:id="rId8"/>
    <p:sldId id="587" r:id="rId9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313"/>
            <p14:sldId id="460"/>
            <p14:sldId id="461"/>
          </p14:sldIdLst>
        </p14:section>
        <p14:section name="제목 없는 구역" id="{AEEAADC9-ADF7-45C7-907B-A9B1F41DD76F}">
          <p14:sldIdLst>
            <p14:sldId id="462"/>
            <p14:sldId id="334"/>
            <p14:sldId id="5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218F"/>
    <a:srgbClr val="392B49"/>
    <a:srgbClr val="0000FF"/>
    <a:srgbClr val="E6E6E6"/>
    <a:srgbClr val="0000CC"/>
    <a:srgbClr val="00FFFF"/>
    <a:srgbClr val="FF99FF"/>
    <a:srgbClr val="007A0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4662" autoAdjust="0"/>
  </p:normalViewPr>
  <p:slideViewPr>
    <p:cSldViewPr>
      <p:cViewPr varScale="1">
        <p:scale>
          <a:sx n="80" d="100"/>
          <a:sy n="80" d="100"/>
        </p:scale>
        <p:origin x="102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2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8567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62059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16771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3973"/>
            <a:fld id="{2221605D-E1C2-41C5-AEE8-98D743A72735}" type="slidenum">
              <a:rPr lang="en-US" altLang="ko-KR" smtClean="0"/>
              <a:pPr defTabSz="943973"/>
              <a:t>6</a:t>
            </a:fld>
            <a:endParaRPr lang="en-US" altLang="ko-KR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402275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5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6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1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8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6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0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47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6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1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9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2021-08-06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39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28" r:id="rId1"/>
    <p:sldLayoutId id="2147486729" r:id="rId2"/>
    <p:sldLayoutId id="2147486730" r:id="rId3"/>
    <p:sldLayoutId id="2147486731" r:id="rId4"/>
    <p:sldLayoutId id="2147486732" r:id="rId5"/>
    <p:sldLayoutId id="2147486733" r:id="rId6"/>
    <p:sldLayoutId id="2147486734" r:id="rId7"/>
    <p:sldLayoutId id="2147486735" r:id="rId8"/>
    <p:sldLayoutId id="2147486736" r:id="rId9"/>
    <p:sldLayoutId id="2147486737" r:id="rId10"/>
    <p:sldLayoutId id="2147486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B56DCE7-7E04-462C-880D-0A6DAFBBD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" y="44347"/>
            <a:ext cx="9112380" cy="6813653"/>
          </a:xfrm>
          <a:prstGeom prst="rect">
            <a:avLst/>
          </a:prstGeom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E50D8B50-8E60-422F-8553-DA5C9525C392}"/>
              </a:ext>
            </a:extLst>
          </p:cNvPr>
          <p:cNvSpPr txBox="1">
            <a:spLocks/>
          </p:cNvSpPr>
          <p:nvPr/>
        </p:nvSpPr>
        <p:spPr bwMode="auto">
          <a:xfrm>
            <a:off x="0" y="355432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ja-JP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ヨセフが　あらかじめ　</a:t>
            </a:r>
            <a:endParaRPr kumimoji="0" lang="en-US" altLang="ja-JP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ea"/>
              <a:ea typeface="+mn-ea"/>
            </a:endParaRPr>
          </a:p>
          <a:p>
            <a:r>
              <a:rPr kumimoji="0" lang="ja-JP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あじわった　こと</a:t>
            </a:r>
            <a:r>
              <a:rPr kumimoji="0" lang="ko-KR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ea"/>
                <a:ea typeface="+mn-ea"/>
              </a:rPr>
              <a:t> </a:t>
            </a:r>
          </a:p>
        </p:txBody>
      </p:sp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5796136" y="6417425"/>
            <a:ext cx="3203847" cy="29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40CC3-1E38-4920-8FA9-798239EF9D9F}"/>
              </a:ext>
            </a:extLst>
          </p:cNvPr>
          <p:cNvSpPr txBox="1"/>
          <p:nvPr/>
        </p:nvSpPr>
        <p:spPr>
          <a:xfrm>
            <a:off x="2951820" y="141628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rPr>
              <a:t>そうせいき</a:t>
            </a:r>
            <a:r>
              <a:rPr lang="ko-KR" alt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37:1~11 </a:t>
            </a:r>
            <a:endParaRPr lang="ko-KR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7FA5F382-FBD3-47CA-BF49-9BC7D7F2B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b="-1377"/>
          <a:stretch/>
        </p:blipFill>
        <p:spPr>
          <a:xfrm>
            <a:off x="1043608" y="260649"/>
            <a:ext cx="6660232" cy="4968552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5A57F8E-BCEE-4CD3-858D-06079D003BD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ふかい　いのりの　おくぎの　なかで　</a:t>
            </a:r>
            <a:endParaRPr lang="en-US" altLang="ja-JP" sz="3200" dirty="0">
              <a:solidFill>
                <a:schemeClr val="tx1"/>
              </a:solidFill>
              <a:latin typeface="+mn-ea"/>
            </a:endParaRPr>
          </a:p>
          <a:p>
            <a:pPr algn="r"/>
            <a:r>
              <a:rPr lang="ja-JP" altLang="en-US" sz="3200" dirty="0">
                <a:solidFill>
                  <a:schemeClr val="tx1"/>
                </a:solidFill>
                <a:latin typeface="+mn-ea"/>
              </a:rPr>
              <a:t>れいはいを　ささげよう</a:t>
            </a:r>
            <a:endParaRPr lang="ko-KR" altLang="en-US" sz="3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DC1E3-0C88-4BCD-AFAA-8B53D745AC8C}"/>
              </a:ext>
            </a:extLst>
          </p:cNvPr>
          <p:cNvSpPr txBox="1"/>
          <p:nvPr/>
        </p:nvSpPr>
        <p:spPr>
          <a:xfrm>
            <a:off x="32326" y="24978"/>
            <a:ext cx="158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6" name="화살표: 오각형 5">
            <a:extLst>
              <a:ext uri="{FF2B5EF4-FFF2-40B4-BE49-F238E27FC236}">
                <a16:creationId xmlns:a16="http://schemas.microsoft.com/office/drawing/2014/main" id="{EC8B6E85-50B7-40E0-A4CE-508D27BBC29F}"/>
              </a:ext>
            </a:extLst>
          </p:cNvPr>
          <p:cNvSpPr/>
          <p:nvPr/>
        </p:nvSpPr>
        <p:spPr>
          <a:xfrm>
            <a:off x="179512" y="5229200"/>
            <a:ext cx="8928992" cy="151216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순서도: 자기 디스크 6">
            <a:extLst>
              <a:ext uri="{FF2B5EF4-FFF2-40B4-BE49-F238E27FC236}">
                <a16:creationId xmlns:a16="http://schemas.microsoft.com/office/drawing/2014/main" id="{92F294FF-BBA2-49A6-994C-DD09BCFEA416}"/>
              </a:ext>
            </a:extLst>
          </p:cNvPr>
          <p:cNvSpPr/>
          <p:nvPr/>
        </p:nvSpPr>
        <p:spPr>
          <a:xfrm>
            <a:off x="3023828" y="5343598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spc="-300" dirty="0">
                <a:latin typeface="+mn-ea"/>
              </a:rPr>
              <a:t>こくいん、ね、</a:t>
            </a:r>
            <a:endParaRPr lang="en-US" altLang="ja-JP" sz="2800" spc="-300" dirty="0">
              <a:latin typeface="+mn-ea"/>
            </a:endParaRPr>
          </a:p>
          <a:p>
            <a:pPr algn="ctr"/>
            <a:r>
              <a:rPr lang="ja-JP" altLang="en-US" sz="2800" spc="-300" dirty="0">
                <a:latin typeface="+mn-ea"/>
              </a:rPr>
              <a:t>たいしつ</a:t>
            </a:r>
            <a:endParaRPr lang="ko-KR" altLang="en-US" sz="2800" spc="-300" dirty="0">
              <a:latin typeface="+mn-ea"/>
            </a:endParaRPr>
          </a:p>
        </p:txBody>
      </p:sp>
      <p:sp>
        <p:nvSpPr>
          <p:cNvPr id="12" name="순서도: 자기 디스크 11">
            <a:extLst>
              <a:ext uri="{FF2B5EF4-FFF2-40B4-BE49-F238E27FC236}">
                <a16:creationId xmlns:a16="http://schemas.microsoft.com/office/drawing/2014/main" id="{D3EBA74F-7BF7-47FD-AB57-D3F57AB7CA9F}"/>
              </a:ext>
            </a:extLst>
          </p:cNvPr>
          <p:cNvSpPr/>
          <p:nvPr/>
        </p:nvSpPr>
        <p:spPr>
          <a:xfrm>
            <a:off x="323528" y="5338432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+mn-ea"/>
              </a:rPr>
              <a:t>かんがえ</a:t>
            </a:r>
            <a:endParaRPr lang="ko-KR" altLang="en-US" sz="3200" dirty="0">
              <a:latin typeface="+mn-ea"/>
            </a:endParaRPr>
          </a:p>
        </p:txBody>
      </p:sp>
      <p:sp>
        <p:nvSpPr>
          <p:cNvPr id="13" name="순서도: 자기 디스크 12">
            <a:extLst>
              <a:ext uri="{FF2B5EF4-FFF2-40B4-BE49-F238E27FC236}">
                <a16:creationId xmlns:a16="http://schemas.microsoft.com/office/drawing/2014/main" id="{47288259-5F0D-4C23-A91C-B87F5C719BFE}"/>
              </a:ext>
            </a:extLst>
          </p:cNvPr>
          <p:cNvSpPr/>
          <p:nvPr/>
        </p:nvSpPr>
        <p:spPr>
          <a:xfrm>
            <a:off x="5724128" y="5342806"/>
            <a:ext cx="2592288" cy="129370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+mn-ea"/>
              </a:rPr>
              <a:t>サミット</a:t>
            </a:r>
            <a:endParaRPr lang="ko-KR" altLang="en-US" sz="3200" dirty="0">
              <a:latin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r">
              <a:buAutoNum type="arabicPeriod"/>
            </a:pPr>
            <a:r>
              <a:rPr lang="ja-JP" altLang="en-US" sz="3200" spc="-15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せかいふくいんかの　ゆめを　</a:t>
            </a:r>
            <a:endParaRPr lang="en-US" altLang="ja-JP" sz="3200" spc="-15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r"/>
            <a:r>
              <a:rPr lang="ja-JP" altLang="en-US" sz="3200" spc="-15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あじわいました</a:t>
            </a:r>
            <a:endParaRPr lang="ko-KR" altLang="en-US" sz="3200" spc="-15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-36512" y="108001"/>
            <a:ext cx="180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B3DF0D79-7EAE-4D87-8667-D803E60B0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0" y="2440696"/>
            <a:ext cx="2403558" cy="4356796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39C7A906-0F4A-4EAB-8D82-46080C3A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2148" y="2526243"/>
            <a:ext cx="4779163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D627D1B3-FB25-4EEA-927F-03DBD9359610}"/>
              </a:ext>
            </a:extLst>
          </p:cNvPr>
          <p:cNvSpPr/>
          <p:nvPr/>
        </p:nvSpPr>
        <p:spPr>
          <a:xfrm>
            <a:off x="2630337" y="3212976"/>
            <a:ext cx="1800200" cy="1224136"/>
          </a:xfrm>
          <a:prstGeom prst="wedgeEllipseCallout">
            <a:avLst>
              <a:gd name="adj1" fmla="val -60280"/>
              <a:gd name="adj2" fmla="val 601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ママ</a:t>
            </a:r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사각형: 둥근 위쪽 모서리 17">
            <a:extLst>
              <a:ext uri="{FF2B5EF4-FFF2-40B4-BE49-F238E27FC236}">
                <a16:creationId xmlns:a16="http://schemas.microsoft.com/office/drawing/2014/main" id="{6F62D646-672F-4926-84C5-FC1FD99E50F9}"/>
              </a:ext>
            </a:extLst>
          </p:cNvPr>
          <p:cNvSpPr/>
          <p:nvPr/>
        </p:nvSpPr>
        <p:spPr>
          <a:xfrm>
            <a:off x="3495226" y="1692561"/>
            <a:ext cx="4779163" cy="1017694"/>
          </a:xfrm>
          <a:prstGeom prst="round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かていで　</a:t>
            </a:r>
            <a:endParaRPr lang="en-US" altLang="ja-JP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くるしいことが　ありました</a:t>
            </a:r>
            <a:endParaRPr lang="ko-KR" altLang="en-US" sz="2800" b="1" dirty="0">
              <a:latin typeface="ＭＳ Ｐゴシック" panose="020B0600070205080204" pitchFamily="50" charset="-128"/>
              <a:ea typeface="HY중고딕" panose="02030600000101010101" pitchFamily="18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92CE3184-ED3B-4C1E-8E2F-D9FDAD2AD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08" t="26469" b="12118"/>
          <a:stretch/>
        </p:blipFill>
        <p:spPr>
          <a:xfrm>
            <a:off x="3531432" y="2526243"/>
            <a:ext cx="4780594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FA0D5AF3-BC6A-466E-98B6-0860FB507837}"/>
              </a:ext>
            </a:extLst>
          </p:cNvPr>
          <p:cNvSpPr/>
          <p:nvPr/>
        </p:nvSpPr>
        <p:spPr>
          <a:xfrm>
            <a:off x="3495225" y="1711148"/>
            <a:ext cx="4779163" cy="1017694"/>
          </a:xfrm>
          <a:prstGeom prst="round2Same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はらちがいの　あにたちが　ヨセフを　はくがいしました</a:t>
            </a:r>
            <a:endParaRPr lang="ko-KR" altLang="en-US" sz="2800" b="1" dirty="0">
              <a:latin typeface="ＭＳ Ｐゴシック" panose="020B0600070205080204" pitchFamily="50" charset="-128"/>
              <a:ea typeface="HY중고딕" panose="02030600000101010101" pitchFamily="18" charset="-127"/>
            </a:endParaRPr>
          </a:p>
        </p:txBody>
      </p:sp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F02EBD2B-A10C-450C-9DB8-E44D88FA61D4}"/>
              </a:ext>
            </a:extLst>
          </p:cNvPr>
          <p:cNvSpPr/>
          <p:nvPr/>
        </p:nvSpPr>
        <p:spPr>
          <a:xfrm>
            <a:off x="2613228" y="3212976"/>
            <a:ext cx="2174795" cy="1224136"/>
          </a:xfrm>
          <a:prstGeom prst="wedgeEllipseCallout">
            <a:avLst>
              <a:gd name="adj1" fmla="val -60280"/>
              <a:gd name="adj2" fmla="val 601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0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lang="en-US" altLang="ko-KR" sz="3000" spc="-1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lang="ko-KR" altLang="en-US" sz="3000" spc="-1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D5A93A5D-C768-4D99-B006-2F1DFF285C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0" y="2400104"/>
            <a:ext cx="8337709" cy="4457896"/>
          </a:xfrm>
          <a:prstGeom prst="rect">
            <a:avLst/>
          </a:prstGeom>
        </p:spPr>
      </p:pic>
      <p:sp>
        <p:nvSpPr>
          <p:cNvPr id="22" name="사각형: 둥근 위쪽 모서리 21">
            <a:extLst>
              <a:ext uri="{FF2B5EF4-FFF2-40B4-BE49-F238E27FC236}">
                <a16:creationId xmlns:a16="http://schemas.microsoft.com/office/drawing/2014/main" id="{C4FBB3BF-064B-4343-8B74-E3CE5DE9F3D0}"/>
              </a:ext>
            </a:extLst>
          </p:cNvPr>
          <p:cNvSpPr/>
          <p:nvPr/>
        </p:nvSpPr>
        <p:spPr>
          <a:xfrm>
            <a:off x="3495225" y="1701855"/>
            <a:ext cx="4815370" cy="101769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8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せかいふくいんかの　ゆめを　もっていました</a:t>
            </a:r>
            <a:endParaRPr lang="ko-KR" altLang="en-US" sz="2800" b="1" dirty="0">
              <a:latin typeface="ＭＳ Ｐゴシック" panose="020B0600070205080204" pitchFamily="50" charset="-128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20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54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54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54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둥근 위쪽 모서리 18">
            <a:extLst>
              <a:ext uri="{FF2B5EF4-FFF2-40B4-BE49-F238E27FC236}">
                <a16:creationId xmlns:a16="http://schemas.microsoft.com/office/drawing/2014/main" id="{D2AA3D30-5567-4FC5-9F07-D6C5D3FFC4CD}"/>
              </a:ext>
            </a:extLst>
          </p:cNvPr>
          <p:cNvSpPr/>
          <p:nvPr/>
        </p:nvSpPr>
        <p:spPr>
          <a:xfrm>
            <a:off x="1493993" y="1130976"/>
            <a:ext cx="6221867" cy="1296144"/>
          </a:xfrm>
          <a:prstGeom prst="round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どれいだった　ヨセフを　とおして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ポティファルの　いえが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しゅくふく　されました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spc="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200" spc="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ヨセフが　あらかじめ　あじわった　</a:t>
            </a:r>
            <a:endParaRPr lang="en-US" altLang="ja-JP" sz="3200" spc="3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spc="3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ことが　あります</a:t>
            </a:r>
            <a:endParaRPr kumimoji="1" lang="ko-KR" altLang="en-US" sz="32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32326" y="24978"/>
            <a:ext cx="180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2E4B4E7-D68F-4DD8-99DD-1A7B9F307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323" y="2530014"/>
            <a:ext cx="6336704" cy="417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4FF464DC-D0E6-420F-8F84-A810F4B0F585}"/>
              </a:ext>
            </a:extLst>
          </p:cNvPr>
          <p:cNvSpPr/>
          <p:nvPr/>
        </p:nvSpPr>
        <p:spPr>
          <a:xfrm>
            <a:off x="1483613" y="1148100"/>
            <a:ext cx="6236884" cy="1296144"/>
          </a:xfrm>
          <a:prstGeom prst="round2Same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しゅうじんだった　ヨセフを　とおして　かんごくが　しゅくふく　されました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그림 6" descr="텍스트, 창문이(가) 표시된 사진&#10;&#10;자동 생성된 설명">
            <a:extLst>
              <a:ext uri="{FF2B5EF4-FFF2-40B4-BE49-F238E27FC236}">
                <a16:creationId xmlns:a16="http://schemas.microsoft.com/office/drawing/2014/main" id="{D46D66EC-AFF8-4EFA-ACAD-6B52AEAED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68" y="2577581"/>
            <a:ext cx="6245649" cy="41243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그림 23" descr="텍스트, 실내, 장식이(가) 표시된 사진&#10;&#10;자동 생성된 설명">
            <a:extLst>
              <a:ext uri="{FF2B5EF4-FFF2-40B4-BE49-F238E27FC236}">
                <a16:creationId xmlns:a16="http://schemas.microsoft.com/office/drawing/2014/main" id="{665FBB90-F558-4843-B5BA-C417DD4334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25741" r="28738"/>
          <a:stretch/>
        </p:blipFill>
        <p:spPr>
          <a:xfrm>
            <a:off x="1835696" y="3287752"/>
            <a:ext cx="2041920" cy="22951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E55FFA2A-2402-4DE6-8981-12F640B472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24" y="3488285"/>
            <a:ext cx="2448272" cy="182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사각형: 둥근 위쪽 모서리 27">
            <a:extLst>
              <a:ext uri="{FF2B5EF4-FFF2-40B4-BE49-F238E27FC236}">
                <a16:creationId xmlns:a16="http://schemas.microsoft.com/office/drawing/2014/main" id="{4735557C-194A-4151-AEB9-9A9A5CB84AB9}"/>
              </a:ext>
            </a:extLst>
          </p:cNvPr>
          <p:cNvSpPr/>
          <p:nvPr/>
        </p:nvSpPr>
        <p:spPr>
          <a:xfrm>
            <a:off x="1483613" y="1129994"/>
            <a:ext cx="6236884" cy="140002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おうの　ゆめを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ときあかして　いきておられる　</a:t>
            </a:r>
            <a:endParaRPr lang="en-US" altLang="ja-JP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あかし　しました</a:t>
            </a:r>
            <a:endParaRPr lang="ko-KR" alt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장난감이(가) 표시된 사진&#10;&#10;자동 생성된 설명">
            <a:extLst>
              <a:ext uri="{FF2B5EF4-FFF2-40B4-BE49-F238E27FC236}">
                <a16:creationId xmlns:a16="http://schemas.microsoft.com/office/drawing/2014/main" id="{CADFA7F9-82D3-465A-BAB3-5258425BA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64"/>
          <a:stretch/>
        </p:blipFill>
        <p:spPr>
          <a:xfrm>
            <a:off x="1536205" y="2604814"/>
            <a:ext cx="6213267" cy="4097134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29CFA6E8-E1D2-4F2D-944E-AA7FF11F35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140968"/>
            <a:ext cx="2972049" cy="1627870"/>
          </a:xfrm>
          <a:prstGeom prst="rect">
            <a:avLst/>
          </a:prstGeom>
        </p:spPr>
      </p:pic>
      <p:sp>
        <p:nvSpPr>
          <p:cNvPr id="29" name="말풍선: 타원형 28">
            <a:extLst>
              <a:ext uri="{FF2B5EF4-FFF2-40B4-BE49-F238E27FC236}">
                <a16:creationId xmlns:a16="http://schemas.microsoft.com/office/drawing/2014/main" id="{A4C69AD3-7DE9-44B8-9E23-DDD834E79AA2}"/>
              </a:ext>
            </a:extLst>
          </p:cNvPr>
          <p:cNvSpPr/>
          <p:nvPr/>
        </p:nvSpPr>
        <p:spPr>
          <a:xfrm>
            <a:off x="5004048" y="2996952"/>
            <a:ext cx="2836124" cy="1296144"/>
          </a:xfrm>
          <a:prstGeom prst="wedgeEllipseCallout">
            <a:avLst>
              <a:gd name="adj1" fmla="val -27878"/>
              <a:gd name="adj2" fmla="val 872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いきて　おられる　かみさまが　</a:t>
            </a:r>
            <a:endParaRPr lang="en-US" altLang="ja-JP" sz="2000" b="1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b="1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しらせて　</a:t>
            </a:r>
            <a:endParaRPr lang="en-US" altLang="ja-JP" sz="2000" b="1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000" b="1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くださいます！</a:t>
            </a:r>
            <a:endParaRPr lang="ko-KR" altLang="en-US" sz="2000" b="1" dirty="0">
              <a:ln w="0"/>
              <a:solidFill>
                <a:schemeClr val="tx1"/>
              </a:solidFill>
              <a:latin typeface="ＭＳ Ｐゴシック" panose="020B0600070205080204" pitchFamily="50" charset="-128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40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10" grpId="0"/>
      <p:bldP spid="20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EEE4A403-C946-4B4F-83FF-E8D42B353CE3}"/>
              </a:ext>
            </a:extLst>
          </p:cNvPr>
          <p:cNvSpPr/>
          <p:nvPr/>
        </p:nvSpPr>
        <p:spPr>
          <a:xfrm>
            <a:off x="0" y="-99393"/>
            <a:ext cx="9144000" cy="1299417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あにたちに　じぶんに　おこった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ことは　すべて　かみさまが　なさった　ことだと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こくはく　しました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2417AF-E06C-44DD-9D2C-E818B3C611B6}"/>
              </a:ext>
            </a:extLst>
          </p:cNvPr>
          <p:cNvSpPr txBox="1"/>
          <p:nvPr/>
        </p:nvSpPr>
        <p:spPr>
          <a:xfrm>
            <a:off x="-60213" y="24978"/>
            <a:ext cx="1823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B3E53CF-4D3B-4CDC-A430-3AAA2A3D0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10" y="2435146"/>
            <a:ext cx="5356181" cy="286606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RightFacing" fov="3000000">
              <a:rot lat="324354" lon="18945012" rev="210644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7AB444F8-763B-4EBE-AD3A-C4E973B87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95186"/>
            <a:ext cx="4866213" cy="250602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그림 8" descr="장난감이(가) 표시된 사진&#10;&#10;자동 생성된 설명">
            <a:extLst>
              <a:ext uri="{FF2B5EF4-FFF2-40B4-BE49-F238E27FC236}">
                <a16:creationId xmlns:a16="http://schemas.microsoft.com/office/drawing/2014/main" id="{A7ED8E33-D62D-4198-B2B7-C14F67BB7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98" y="2575312"/>
            <a:ext cx="1233353" cy="2797259"/>
          </a:xfrm>
          <a:prstGeom prst="rect">
            <a:avLst/>
          </a:prstGeom>
        </p:spPr>
      </p:pic>
      <p:pic>
        <p:nvPicPr>
          <p:cNvPr id="6" name="그림 5" descr="장난감이(가) 표시된 사진&#10;&#10;자동 생성된 설명">
            <a:extLst>
              <a:ext uri="{FF2B5EF4-FFF2-40B4-BE49-F238E27FC236}">
                <a16:creationId xmlns:a16="http://schemas.microsoft.com/office/drawing/2014/main" id="{4157290C-29EA-4525-B3F6-56FF969C8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1749" y="2204864"/>
            <a:ext cx="1484227" cy="3366244"/>
          </a:xfrm>
          <a:prstGeom prst="rect">
            <a:avLst/>
          </a:prstGeom>
        </p:spPr>
      </p:pic>
      <p:pic>
        <p:nvPicPr>
          <p:cNvPr id="16" name="그림 15" descr="장난감이(가) 표시된 사진&#10;&#10;자동 생성된 설명">
            <a:extLst>
              <a:ext uri="{FF2B5EF4-FFF2-40B4-BE49-F238E27FC236}">
                <a16:creationId xmlns:a16="http://schemas.microsoft.com/office/drawing/2014/main" id="{7EC7C6F5-1DA4-4ABE-BC29-A74CC2A5A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89" y="1916832"/>
            <a:ext cx="1686944" cy="3826009"/>
          </a:xfrm>
          <a:prstGeom prst="rect">
            <a:avLst/>
          </a:prstGeom>
        </p:spPr>
      </p:pic>
      <p:pic>
        <p:nvPicPr>
          <p:cNvPr id="19" name="그림 18" descr="장난감이(가) 표시된 사진&#10;&#10;자동 생성된 설명">
            <a:extLst>
              <a:ext uri="{FF2B5EF4-FFF2-40B4-BE49-F238E27FC236}">
                <a16:creationId xmlns:a16="http://schemas.microsoft.com/office/drawing/2014/main" id="{20F23CAF-E868-44AC-B4AA-46DD165A4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041" y="1624734"/>
            <a:ext cx="1927275" cy="4371083"/>
          </a:xfrm>
          <a:prstGeom prst="rect">
            <a:avLst/>
          </a:prstGeom>
        </p:spPr>
      </p:pic>
      <p:pic>
        <p:nvPicPr>
          <p:cNvPr id="17" name="그림 16" descr="장난감이(가) 표시된 사진&#10;&#10;자동 생성된 설명">
            <a:extLst>
              <a:ext uri="{FF2B5EF4-FFF2-40B4-BE49-F238E27FC236}">
                <a16:creationId xmlns:a16="http://schemas.microsoft.com/office/drawing/2014/main" id="{590D5AFB-45C2-455D-9616-57F650C98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32" y="1362344"/>
            <a:ext cx="2158657" cy="4895861"/>
          </a:xfrm>
          <a:prstGeom prst="rect">
            <a:avLst/>
          </a:prstGeom>
        </p:spPr>
      </p:pic>
      <p:pic>
        <p:nvPicPr>
          <p:cNvPr id="20" name="그림 19" descr="장난감이(가) 표시된 사진&#10;&#10;자동 생성된 설명">
            <a:extLst>
              <a:ext uri="{FF2B5EF4-FFF2-40B4-BE49-F238E27FC236}">
                <a16:creationId xmlns:a16="http://schemas.microsoft.com/office/drawing/2014/main" id="{CAEA600F-FC49-451A-B5CC-578718F31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215" y="1089878"/>
            <a:ext cx="2398926" cy="5440792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FDA2A0D6-2A51-4EC4-9BED-BF4D79E29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27" y="946403"/>
            <a:ext cx="5431545" cy="591159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256F96F-7AAA-4D35-8151-15CF4CCED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" y="2041190"/>
            <a:ext cx="9156848" cy="4895861"/>
          </a:xfrm>
          <a:prstGeom prst="rect">
            <a:avLst/>
          </a:prstGeom>
        </p:spPr>
      </p:pic>
      <p:sp>
        <p:nvSpPr>
          <p:cNvPr id="7" name="생각 풍선: 구름 모양 6">
            <a:extLst>
              <a:ext uri="{FF2B5EF4-FFF2-40B4-BE49-F238E27FC236}">
                <a16:creationId xmlns:a16="http://schemas.microsoft.com/office/drawing/2014/main" id="{799B73CE-1F3A-44AF-A0C5-0E24A2611AC1}"/>
              </a:ext>
            </a:extLst>
          </p:cNvPr>
          <p:cNvSpPr/>
          <p:nvPr/>
        </p:nvSpPr>
        <p:spPr>
          <a:xfrm>
            <a:off x="5220071" y="1089878"/>
            <a:ext cx="3672409" cy="2123098"/>
          </a:xfrm>
          <a:prstGeom prst="cloudCallout">
            <a:avLst>
              <a:gd name="adj1" fmla="val -53034"/>
              <a:gd name="adj2" fmla="val 5328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</a:t>
            </a:r>
            <a:endParaRPr lang="en-US" altLang="ja-JP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なさいました</a:t>
            </a:r>
            <a:endParaRPr lang="ko-KR" alt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03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7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A67BF12-1093-44CA-9915-D5432E76323B}"/>
              </a:ext>
            </a:extLst>
          </p:cNvPr>
          <p:cNvSpPr/>
          <p:nvPr/>
        </p:nvSpPr>
        <p:spPr>
          <a:xfrm>
            <a:off x="0" y="-99392"/>
            <a:ext cx="9144000" cy="1035496"/>
          </a:xfrm>
          <a:prstGeom prst="roundRect">
            <a:avLst>
              <a:gd name="adj" fmla="val 10294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  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あじわう　いのりを　まなぶ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チャンスです</a:t>
            </a: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ECB7CF-73AA-4610-977A-BD6341EA88B2}"/>
              </a:ext>
            </a:extLst>
          </p:cNvPr>
          <p:cNvSpPr txBox="1"/>
          <p:nvPr/>
        </p:nvSpPr>
        <p:spPr>
          <a:xfrm>
            <a:off x="32326" y="24978"/>
            <a:ext cx="1731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32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D4C0985A-04CC-4330-93E8-14661FC97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243928"/>
            <a:ext cx="3438460" cy="563627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48624058-A2D0-48CD-8A44-9FBFD767C1F0}"/>
              </a:ext>
            </a:extLst>
          </p:cNvPr>
          <p:cNvGrpSpPr/>
          <p:nvPr/>
        </p:nvGrpSpPr>
        <p:grpSpPr>
          <a:xfrm>
            <a:off x="2257494" y="1760867"/>
            <a:ext cx="6840470" cy="1107996"/>
            <a:chOff x="2051720" y="1196752"/>
            <a:chExt cx="6840470" cy="1107996"/>
          </a:xfrm>
        </p:grpSpPr>
        <p:sp>
          <p:nvSpPr>
            <p:cNvPr id="4" name="화살표: 오각형 3">
              <a:extLst>
                <a:ext uri="{FF2B5EF4-FFF2-40B4-BE49-F238E27FC236}">
                  <a16:creationId xmlns:a16="http://schemas.microsoft.com/office/drawing/2014/main" id="{2D600E55-0899-4D84-8617-49014A2E2944}"/>
                </a:ext>
              </a:extLst>
            </p:cNvPr>
            <p:cNvSpPr/>
            <p:nvPr/>
          </p:nvSpPr>
          <p:spPr>
            <a:xfrm>
              <a:off x="2051720" y="1417964"/>
              <a:ext cx="6840470" cy="738533"/>
            </a:xfrm>
            <a:prstGeom prst="homePlat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800" spc="3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すてられた　ところ　くるしい　ところ</a:t>
              </a:r>
              <a:endParaRPr lang="ko-KR" altLang="en-US" sz="2800" b="1" spc="300" dirty="0">
                <a:solidFill>
                  <a:srgbClr val="FF0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0EAAE0-1E0C-47A2-ACFE-06F13B492442}"/>
                </a:ext>
              </a:extLst>
            </p:cNvPr>
            <p:cNvSpPr txBox="1"/>
            <p:nvPr/>
          </p:nvSpPr>
          <p:spPr>
            <a:xfrm>
              <a:off x="7856018" y="1196752"/>
              <a:ext cx="460398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6600" b="1" dirty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+mn-ea"/>
                </a:rPr>
                <a:t>C</a:t>
              </a:r>
              <a:endParaRPr lang="ko-KR" altLang="en-US" sz="6600" dirty="0">
                <a:ln w="28575"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AA439F48-6F57-4112-9A03-FB28D7A8ED16}"/>
              </a:ext>
            </a:extLst>
          </p:cNvPr>
          <p:cNvGrpSpPr/>
          <p:nvPr/>
        </p:nvGrpSpPr>
        <p:grpSpPr>
          <a:xfrm>
            <a:off x="2276431" y="2743387"/>
            <a:ext cx="6840470" cy="1107996"/>
            <a:chOff x="2051720" y="2090928"/>
            <a:chExt cx="6840470" cy="1107996"/>
          </a:xfrm>
        </p:grpSpPr>
        <p:sp>
          <p:nvSpPr>
            <p:cNvPr id="15" name="화살표: 오각형 14">
              <a:extLst>
                <a:ext uri="{FF2B5EF4-FFF2-40B4-BE49-F238E27FC236}">
                  <a16:creationId xmlns:a16="http://schemas.microsoft.com/office/drawing/2014/main" id="{517377B3-9F49-48B9-8A8A-678F97FE9223}"/>
                </a:ext>
              </a:extLst>
            </p:cNvPr>
            <p:cNvSpPr/>
            <p:nvPr/>
          </p:nvSpPr>
          <p:spPr>
            <a:xfrm>
              <a:off x="2051720" y="2279155"/>
              <a:ext cx="6840470" cy="738533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かみさまが　くださる　みらいの　ゆめ</a:t>
              </a:r>
              <a:endParaRPr lang="ko-KR" altLang="en-US" sz="28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54C32A-F12B-44C3-90AC-1A252D5AD1B7}"/>
                </a:ext>
              </a:extLst>
            </p:cNvPr>
            <p:cNvSpPr txBox="1"/>
            <p:nvPr/>
          </p:nvSpPr>
          <p:spPr>
            <a:xfrm>
              <a:off x="7879039" y="2090928"/>
              <a:ext cx="43737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6600" b="1" dirty="0">
                  <a:ln w="28575">
                    <a:solidFill>
                      <a:schemeClr val="bg1"/>
                    </a:solidFill>
                  </a:ln>
                  <a:solidFill>
                    <a:srgbClr val="FFFF00"/>
                  </a:solidFill>
                  <a:latin typeface="+mn-ea"/>
                </a:rPr>
                <a:t>V</a:t>
              </a:r>
              <a:endParaRPr lang="ko-KR" altLang="en-US" sz="6600" dirty="0">
                <a:ln w="28575"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5FB81ECB-1834-4DDD-8BA7-702DDEC0B4CE}"/>
              </a:ext>
            </a:extLst>
          </p:cNvPr>
          <p:cNvGrpSpPr/>
          <p:nvPr/>
        </p:nvGrpSpPr>
        <p:grpSpPr>
          <a:xfrm>
            <a:off x="2276431" y="3670284"/>
            <a:ext cx="6840470" cy="1107996"/>
            <a:chOff x="2051720" y="3401124"/>
            <a:chExt cx="6840470" cy="1107996"/>
          </a:xfrm>
        </p:grpSpPr>
        <p:sp>
          <p:nvSpPr>
            <p:cNvPr id="19" name="화살표: 오각형 18">
              <a:extLst>
                <a:ext uri="{FF2B5EF4-FFF2-40B4-BE49-F238E27FC236}">
                  <a16:creationId xmlns:a16="http://schemas.microsoft.com/office/drawing/2014/main" id="{DEA9B0FD-6340-4395-AD3E-E8E6AEB0B39B}"/>
                </a:ext>
              </a:extLst>
            </p:cNvPr>
            <p:cNvSpPr/>
            <p:nvPr/>
          </p:nvSpPr>
          <p:spPr>
            <a:xfrm>
              <a:off x="2051720" y="3599971"/>
              <a:ext cx="6840470" cy="738534"/>
            </a:xfrm>
            <a:prstGeom prst="homePlat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8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れいはいと　いのりで　２４　あじわう</a:t>
              </a:r>
              <a:endParaRPr lang="ko-KR" altLang="en-US" sz="28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8150B6-6698-4B9D-858F-868706414467}"/>
                </a:ext>
              </a:extLst>
            </p:cNvPr>
            <p:cNvSpPr txBox="1"/>
            <p:nvPr/>
          </p:nvSpPr>
          <p:spPr>
            <a:xfrm>
              <a:off x="7879039" y="3401124"/>
              <a:ext cx="43737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6600" b="1" dirty="0">
                  <a:ln w="28575">
                    <a:solidFill>
                      <a:schemeClr val="bg1"/>
                    </a:solidFill>
                  </a:ln>
                  <a:solidFill>
                    <a:srgbClr val="0000FF"/>
                  </a:solidFill>
                  <a:latin typeface="+mn-ea"/>
                </a:rPr>
                <a:t>D</a:t>
              </a:r>
              <a:endParaRPr lang="ko-KR" altLang="en-US" sz="6600" dirty="0">
                <a:ln w="28575">
                  <a:solidFill>
                    <a:schemeClr val="bg1"/>
                  </a:solidFill>
                </a:ln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2A8730F-11EF-4A4C-8E7E-E0F44F05B521}"/>
              </a:ext>
            </a:extLst>
          </p:cNvPr>
          <p:cNvGrpSpPr/>
          <p:nvPr/>
        </p:nvGrpSpPr>
        <p:grpSpPr>
          <a:xfrm>
            <a:off x="2276431" y="4633682"/>
            <a:ext cx="6840470" cy="1107996"/>
            <a:chOff x="2051720" y="4481244"/>
            <a:chExt cx="6840470" cy="1107996"/>
          </a:xfrm>
        </p:grpSpPr>
        <p:sp>
          <p:nvSpPr>
            <p:cNvPr id="13" name="화살표: 오각형 12">
              <a:extLst>
                <a:ext uri="{FF2B5EF4-FFF2-40B4-BE49-F238E27FC236}">
                  <a16:creationId xmlns:a16="http://schemas.microsoft.com/office/drawing/2014/main" id="{E8B06FD8-4980-4E1D-B18B-A49D23AEB4A9}"/>
                </a:ext>
              </a:extLst>
            </p:cNvPr>
            <p:cNvSpPr/>
            <p:nvPr/>
          </p:nvSpPr>
          <p:spPr>
            <a:xfrm>
              <a:off x="2051720" y="4668771"/>
              <a:ext cx="6840470" cy="738534"/>
            </a:xfrm>
            <a:prstGeom prst="homePlat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3200" spc="-15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かみさまが　くださる　２５じの　こたえ</a:t>
              </a:r>
              <a:endParaRPr lang="ko-KR" altLang="en-US" sz="3200" b="1" spc="-150" dirty="0">
                <a:solidFill>
                  <a:schemeClr val="accent5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D53EB2-B7C1-4711-8C7C-3892B8E9BFC2}"/>
                </a:ext>
              </a:extLst>
            </p:cNvPr>
            <p:cNvSpPr txBox="1"/>
            <p:nvPr/>
          </p:nvSpPr>
          <p:spPr>
            <a:xfrm>
              <a:off x="8023055" y="4481244"/>
              <a:ext cx="43737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6600" b="1" dirty="0">
                  <a:ln w="28575">
                    <a:solidFill>
                      <a:schemeClr val="bg1"/>
                    </a:solidFill>
                  </a:ln>
                  <a:latin typeface="+mn-ea"/>
                </a:rPr>
                <a:t>I</a:t>
              </a:r>
              <a:endParaRPr lang="ko-KR" altLang="en-US" sz="6600" dirty="0">
                <a:ln w="28575"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81152E5-F230-464C-BE33-6B04B180B1AA}"/>
              </a:ext>
            </a:extLst>
          </p:cNvPr>
          <p:cNvGrpSpPr/>
          <p:nvPr/>
        </p:nvGrpSpPr>
        <p:grpSpPr>
          <a:xfrm>
            <a:off x="2267744" y="5510780"/>
            <a:ext cx="6840470" cy="1200329"/>
            <a:chOff x="2051720" y="5530161"/>
            <a:chExt cx="6840470" cy="1200329"/>
          </a:xfrm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C05B19DA-EC16-4B66-9204-6D71EACC33CB}"/>
                </a:ext>
              </a:extLst>
            </p:cNvPr>
            <p:cNvSpPr/>
            <p:nvPr/>
          </p:nvSpPr>
          <p:spPr>
            <a:xfrm>
              <a:off x="2051720" y="5761059"/>
              <a:ext cx="6840470" cy="738534"/>
            </a:xfrm>
            <a:prstGeom prst="homePlat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32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せかいふくいんか　する　さくひん</a:t>
              </a:r>
              <a:endParaRPr lang="ko-KR" altLang="en-US" sz="3200" b="1" dirty="0">
                <a:solidFill>
                  <a:schemeClr val="accent5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32BCE0-63A1-426B-B844-E10A4FE527BE}"/>
                </a:ext>
              </a:extLst>
            </p:cNvPr>
            <p:cNvSpPr txBox="1"/>
            <p:nvPr/>
          </p:nvSpPr>
          <p:spPr>
            <a:xfrm>
              <a:off x="7884368" y="5530161"/>
              <a:ext cx="4373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7200" b="1" dirty="0">
                  <a:ln w="28575">
                    <a:solidFill>
                      <a:srgbClr val="E6E6E6"/>
                    </a:solidFill>
                  </a:ln>
                  <a:solidFill>
                    <a:srgbClr val="8F218F"/>
                  </a:solidFill>
                  <a:latin typeface="+mn-ea"/>
                </a:rPr>
                <a:t>P</a:t>
              </a:r>
              <a:endParaRPr lang="ko-KR" altLang="en-US" sz="7200" dirty="0">
                <a:ln w="28575">
                  <a:solidFill>
                    <a:srgbClr val="E6E6E6"/>
                  </a:solidFill>
                </a:ln>
                <a:solidFill>
                  <a:srgbClr val="8F218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0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39170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ヨセフは</a:t>
            </a:r>
            <a:r>
              <a:rPr lang="ko-KR" altLang="en-US" sz="2800" dirty="0">
                <a:solidFill>
                  <a:srgbClr val="0070C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Nobody</a:t>
            </a:r>
            <a:r>
              <a:rPr lang="ja-JP" altLang="en-US" sz="2800" dirty="0">
                <a:solidFill>
                  <a:srgbClr val="0099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ko-KR" sz="2800" dirty="0">
                <a:solidFill>
                  <a:srgbClr val="0099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800" dirty="0">
                <a:solidFill>
                  <a:srgbClr val="0099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かんきょうの　なかで</a:t>
            </a:r>
            <a:endParaRPr lang="en-US" altLang="ko-KR" sz="2800" dirty="0">
              <a:solidFill>
                <a:srgbClr val="0099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</a:t>
            </a:r>
            <a:r>
              <a:rPr lang="en-US" altLang="ko-KR" sz="28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With.Immanuel.Oneness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ko-KR" altLang="en-US" sz="2800" dirty="0">
                <a:solidFill>
                  <a:schemeClr val="tx2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</a:t>
            </a:r>
            <a:endParaRPr lang="en-US" altLang="ja-JP" sz="2800" dirty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あらかじめ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2173" y="3718369"/>
            <a:ext cx="8473978" cy="161515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かみさまは　わたしに　ある　なやみと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きずを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237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いかす　さくひんに　なるように　して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くださいます。そのような　みらいの　すがたを</a:t>
            </a:r>
            <a:r>
              <a:rPr lang="ko-KR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じか　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えで</a:t>
            </a:r>
            <a:r>
              <a:rPr lang="ko-KR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ひょうげんしましょう</a:t>
            </a:r>
            <a:r>
              <a:rPr lang="ko-KR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31727" y="5528036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</a:t>
            </a: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みことばを　かんがえて　いのりぶんを</a:t>
            </a:r>
            <a:endParaRPr kumimoji="0" lang="en-US" altLang="ja-JP" sz="2800" dirty="0">
              <a:solidFill>
                <a:srgbClr val="FF000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かいてみよう</a:t>
            </a:r>
            <a:endParaRPr kumimoji="0"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just">
          <a:defRPr sz="4000" dirty="0">
            <a:latin typeface="+mn-ea"/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60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23973</TotalTime>
  <Words>296</Words>
  <Application>Microsoft Office PowerPoint</Application>
  <PresentationFormat>画面に合わせる (4:3)</PresentationFormat>
  <Paragraphs>73</Paragraphs>
  <Slides>7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굴림</vt:lpstr>
      <vt:lpstr>HY중고딕</vt:lpstr>
      <vt:lpstr>HY울릉도B</vt:lpstr>
      <vt:lpstr>맑은 고딕</vt:lpstr>
      <vt:lpstr>ＭＳ Ｐゴシック</vt:lpstr>
      <vt:lpstr>Arial</vt:lpstr>
      <vt:lpstr>Office 테마</vt:lpstr>
      <vt:lpstr>1_Office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1957</cp:revision>
  <dcterms:created xsi:type="dcterms:W3CDTF">2008-03-21T01:39:31Z</dcterms:created>
  <dcterms:modified xsi:type="dcterms:W3CDTF">2021-08-06T06:04:04Z</dcterms:modified>
</cp:coreProperties>
</file>