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6727" r:id="rId2"/>
  </p:sldMasterIdLst>
  <p:notesMasterIdLst>
    <p:notesMasterId r:id="rId11"/>
  </p:notesMasterIdLst>
  <p:handoutMasterIdLst>
    <p:handoutMasterId r:id="rId12"/>
  </p:handoutMasterIdLst>
  <p:sldIdLst>
    <p:sldId id="259" r:id="rId3"/>
    <p:sldId id="466" r:id="rId4"/>
    <p:sldId id="467" r:id="rId5"/>
    <p:sldId id="460" r:id="rId6"/>
    <p:sldId id="461" r:id="rId7"/>
    <p:sldId id="465" r:id="rId8"/>
    <p:sldId id="334" r:id="rId9"/>
    <p:sldId id="587" r:id="rId10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466"/>
            <p14:sldId id="467"/>
            <p14:sldId id="460"/>
            <p14:sldId id="461"/>
            <p14:sldId id="465"/>
          </p14:sldIdLst>
        </p14:section>
        <p14:section name="제목 없는 구역" id="{AEEAADC9-ADF7-45C7-907B-A9B1F41DD76F}">
          <p14:sldIdLst>
            <p14:sldId id="334"/>
            <p14:sldId id="5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1"/>
    <a:srgbClr val="9BBB59"/>
    <a:srgbClr val="C0504D"/>
    <a:srgbClr val="4F81BD"/>
    <a:srgbClr val="5F8DF3"/>
    <a:srgbClr val="FFFF99"/>
    <a:srgbClr val="004ADE"/>
    <a:srgbClr val="0000FF"/>
    <a:srgbClr val="8F218F"/>
    <a:srgbClr val="392B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4207" autoAdjust="0"/>
  </p:normalViewPr>
  <p:slideViewPr>
    <p:cSldViewPr>
      <p:cViewPr varScale="1">
        <p:scale>
          <a:sx n="56" d="100"/>
          <a:sy n="56" d="100"/>
        </p:scale>
        <p:origin x="144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3</a:t>
            </a:fld>
            <a:endParaRPr lang="en-US" altLang="ko-K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85676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20590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75151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7</a:t>
            </a:fld>
            <a:endParaRPr lang="en-US" altLang="ko-K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022751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5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6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1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38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6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90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47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261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1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99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02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2021-08-19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339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28" r:id="rId1"/>
    <p:sldLayoutId id="2147486729" r:id="rId2"/>
    <p:sldLayoutId id="2147486730" r:id="rId3"/>
    <p:sldLayoutId id="2147486731" r:id="rId4"/>
    <p:sldLayoutId id="2147486732" r:id="rId5"/>
    <p:sldLayoutId id="2147486733" r:id="rId6"/>
    <p:sldLayoutId id="2147486734" r:id="rId7"/>
    <p:sldLayoutId id="2147486735" r:id="rId8"/>
    <p:sldLayoutId id="2147486736" r:id="rId9"/>
    <p:sldLayoutId id="2147486737" r:id="rId10"/>
    <p:sldLayoutId id="2147486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7A8140C-CFD5-43D7-9A99-28B6BE2E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4" y="-386141"/>
            <a:ext cx="9144000" cy="7244141"/>
          </a:xfrm>
          <a:prstGeom prst="rect">
            <a:avLst/>
          </a:prstGeom>
        </p:spPr>
      </p:pic>
      <p:sp>
        <p:nvSpPr>
          <p:cNvPr id="15" name="제목 1">
            <a:extLst>
              <a:ext uri="{FF2B5EF4-FFF2-40B4-BE49-F238E27FC236}">
                <a16:creationId xmlns:a16="http://schemas.microsoft.com/office/drawing/2014/main" id="{E50D8B50-8E60-422F-8553-DA5C9525C392}"/>
              </a:ext>
            </a:extLst>
          </p:cNvPr>
          <p:cNvSpPr txBox="1">
            <a:spLocks/>
          </p:cNvSpPr>
          <p:nvPr/>
        </p:nvSpPr>
        <p:spPr bwMode="auto">
          <a:xfrm>
            <a:off x="5867" y="404664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ヨシュアと　カレブが　</a:t>
            </a:r>
            <a:endParaRPr kumimoji="0" lang="en-US" altLang="ja-JP" sz="4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あじわった　こと</a:t>
            </a:r>
            <a:endParaRPr kumimoji="0" lang="ko-KR" altLang="en-US" sz="4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5724128" y="6480998"/>
            <a:ext cx="3203847" cy="25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240CC3-1E38-4920-8FA9-798239EF9D9F}"/>
              </a:ext>
            </a:extLst>
          </p:cNvPr>
          <p:cNvSpPr txBox="1"/>
          <p:nvPr/>
        </p:nvSpPr>
        <p:spPr>
          <a:xfrm>
            <a:off x="2339752" y="188841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ヨシュア</a:t>
            </a:r>
            <a:r>
              <a:rPr lang="en-US" altLang="ja-JP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1</a:t>
            </a:r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しょう</a:t>
            </a:r>
            <a:r>
              <a:rPr lang="en-US" altLang="ko-K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 1~9</a:t>
            </a:r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せつ</a:t>
            </a:r>
            <a:r>
              <a:rPr lang="en-US" altLang="ko-K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 </a:t>
            </a:r>
            <a:endParaRPr lang="ko-KR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ea"/>
              <a:ea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그룹 55">
            <a:extLst>
              <a:ext uri="{FF2B5EF4-FFF2-40B4-BE49-F238E27FC236}">
                <a16:creationId xmlns:a16="http://schemas.microsoft.com/office/drawing/2014/main" id="{ECA173D9-E06D-4324-B1FC-B5F3A51C61B3}"/>
              </a:ext>
            </a:extLst>
          </p:cNvPr>
          <p:cNvGrpSpPr/>
          <p:nvPr/>
        </p:nvGrpSpPr>
        <p:grpSpPr>
          <a:xfrm>
            <a:off x="2175969" y="1027621"/>
            <a:ext cx="4876242" cy="5874527"/>
            <a:chOff x="2175969" y="1027621"/>
            <a:chExt cx="4876242" cy="5874527"/>
          </a:xfrm>
        </p:grpSpPr>
        <p:pic>
          <p:nvPicPr>
            <p:cNvPr id="13" name="그림 12" descr="텍스트, 벡터그래픽이(가) 표시된 사진&#10;&#10;자동 생성된 설명">
              <a:extLst>
                <a:ext uri="{FF2B5EF4-FFF2-40B4-BE49-F238E27FC236}">
                  <a16:creationId xmlns:a16="http://schemas.microsoft.com/office/drawing/2014/main" id="{783A5A4D-EEAA-44B6-AD4B-C893C7E82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5969" y="1027621"/>
              <a:ext cx="4876242" cy="5874527"/>
            </a:xfrm>
            <a:prstGeom prst="rect">
              <a:avLst/>
            </a:prstGeom>
          </p:spPr>
        </p:pic>
        <p:sp>
          <p:nvSpPr>
            <p:cNvPr id="55" name="사각형: 둥근 모서리 54">
              <a:extLst>
                <a:ext uri="{FF2B5EF4-FFF2-40B4-BE49-F238E27FC236}">
                  <a16:creationId xmlns:a16="http://schemas.microsoft.com/office/drawing/2014/main" id="{40053258-7144-4C12-B072-2D829D91528F}"/>
                </a:ext>
              </a:extLst>
            </p:cNvPr>
            <p:cNvSpPr/>
            <p:nvPr/>
          </p:nvSpPr>
          <p:spPr bwMode="auto">
            <a:xfrm>
              <a:off x="3278546" y="4269506"/>
              <a:ext cx="2330023" cy="59630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ja-JP" altLang="en-US" sz="2800" kern="0" dirty="0">
                  <a:effectLst>
                    <a:outerShdw blurRad="38100" dist="38100" dir="2700000" algn="tl">
                      <a:srgbClr val="53585F"/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じだいもんだい</a:t>
              </a:r>
              <a:endParaRPr kumimoji="0" lang="ko-KR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1C116D64-02E2-4C51-886B-78DC9D3ED8C9}"/>
              </a:ext>
            </a:extLst>
          </p:cNvPr>
          <p:cNvGrpSpPr/>
          <p:nvPr/>
        </p:nvGrpSpPr>
        <p:grpSpPr>
          <a:xfrm>
            <a:off x="398335" y="1181348"/>
            <a:ext cx="8588587" cy="5521738"/>
            <a:chOff x="398335" y="1181348"/>
            <a:chExt cx="8588587" cy="5521738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B6C3738F-347C-4CBE-99EC-F75665911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335" y="1181348"/>
              <a:ext cx="1215805" cy="2341551"/>
            </a:xfrm>
            <a:prstGeom prst="rect">
              <a:avLst/>
            </a:prstGeom>
          </p:spPr>
        </p:pic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2CFA9578-C4C0-4F3F-A734-FA7E4B7CE38C}"/>
                </a:ext>
              </a:extLst>
            </p:cNvPr>
            <p:cNvGrpSpPr/>
            <p:nvPr/>
          </p:nvGrpSpPr>
          <p:grpSpPr>
            <a:xfrm>
              <a:off x="1211029" y="1330549"/>
              <a:ext cx="1965471" cy="2353920"/>
              <a:chOff x="801447" y="1558111"/>
              <a:chExt cx="1965471" cy="2353920"/>
            </a:xfrm>
          </p:grpSpPr>
          <p:pic>
            <p:nvPicPr>
              <p:cNvPr id="32" name="그림 31" descr="텍스트이(가) 표시된 사진&#10;&#10;자동 생성된 설명">
                <a:extLst>
                  <a:ext uri="{FF2B5EF4-FFF2-40B4-BE49-F238E27FC236}">
                    <a16:creationId xmlns:a16="http://schemas.microsoft.com/office/drawing/2014/main" id="{365CDC9D-0AB3-4B1F-8FE9-7DBEBEB01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5746" y="1558111"/>
                <a:ext cx="1471172" cy="2341550"/>
              </a:xfrm>
              <a:prstGeom prst="rect">
                <a:avLst/>
              </a:prstGeom>
            </p:spPr>
          </p:pic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9D8D5F4C-B1A4-4918-943F-C03EB2E82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447" y="2895251"/>
                <a:ext cx="1860618" cy="1016780"/>
              </a:xfrm>
              <a:prstGeom prst="rect">
                <a:avLst/>
              </a:prstGeom>
            </p:spPr>
          </p:pic>
        </p:grp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1B968D12-9D64-4EC5-AF28-14AA3C28FA75}"/>
                </a:ext>
              </a:extLst>
            </p:cNvPr>
            <p:cNvGrpSpPr/>
            <p:nvPr/>
          </p:nvGrpSpPr>
          <p:grpSpPr>
            <a:xfrm>
              <a:off x="6454948" y="1254174"/>
              <a:ext cx="2531974" cy="2599473"/>
              <a:chOff x="287992" y="1350829"/>
              <a:chExt cx="2531974" cy="2599473"/>
            </a:xfrm>
          </p:grpSpPr>
          <p:pic>
            <p:nvPicPr>
              <p:cNvPr id="8" name="그림 7" descr="텍스트, 컴퓨터이(가) 표시된 사진&#10;&#10;자동 생성된 설명">
                <a:extLst>
                  <a:ext uri="{FF2B5EF4-FFF2-40B4-BE49-F238E27FC236}">
                    <a16:creationId xmlns:a16="http://schemas.microsoft.com/office/drawing/2014/main" id="{5E279438-7C9E-416C-983F-85F6A8A44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92" y="1350829"/>
                <a:ext cx="2374897" cy="2205993"/>
              </a:xfrm>
              <a:prstGeom prst="rect">
                <a:avLst/>
              </a:prstGeom>
            </p:spPr>
          </p:pic>
          <p:sp>
            <p:nvSpPr>
              <p:cNvPr id="44" name="사각형: 둥근 모서리 43">
                <a:extLst>
                  <a:ext uri="{FF2B5EF4-FFF2-40B4-BE49-F238E27FC236}">
                    <a16:creationId xmlns:a16="http://schemas.microsoft.com/office/drawing/2014/main" id="{59DA946F-6FC4-4A6E-8FA3-178F1D969DBE}"/>
                  </a:ext>
                </a:extLst>
              </p:cNvPr>
              <p:cNvSpPr/>
              <p:nvPr/>
            </p:nvSpPr>
            <p:spPr bwMode="auto">
              <a:xfrm>
                <a:off x="409783" y="3354000"/>
                <a:ext cx="2410183" cy="596302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ja-JP" altLang="en-US" sz="2800" kern="0" dirty="0">
                    <a:effectLst>
                      <a:outerShdw blurRad="38100" dist="38100" dir="2700000" algn="tl">
                        <a:srgbClr val="53585F"/>
                      </a:out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こじんもんだい</a:t>
                </a:r>
                <a:endParaRPr kumimoji="0" lang="ko-KR" altLang="en-US" sz="2800" kern="0" dirty="0">
                  <a:effectLst>
                    <a:outerShdw blurRad="38100" dist="38100" dir="2700000" algn="tl">
                      <a:srgbClr val="53585F"/>
                    </a:outerShdw>
                  </a:effectLst>
                  <a:latin typeface="ＭＳ Ｐゴシック" panose="020B0600070205080204" pitchFamily="50" charset="-128"/>
                  <a:ea typeface="HY헤드라인M" panose="02030600000101010101" pitchFamily="18" charset="-127"/>
                </a:endParaRPr>
              </a:p>
            </p:txBody>
          </p:sp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3DA239A8-6343-44CA-AD10-DBE5D43F7712}"/>
                </a:ext>
              </a:extLst>
            </p:cNvPr>
            <p:cNvGrpSpPr/>
            <p:nvPr/>
          </p:nvGrpSpPr>
          <p:grpSpPr>
            <a:xfrm>
              <a:off x="5608569" y="4324058"/>
              <a:ext cx="3137355" cy="2379028"/>
              <a:chOff x="11292845" y="4264995"/>
              <a:chExt cx="3137355" cy="2379028"/>
            </a:xfrm>
          </p:grpSpPr>
          <p:grpSp>
            <p:nvGrpSpPr>
              <p:cNvPr id="37" name="그룹 36">
                <a:extLst>
                  <a:ext uri="{FF2B5EF4-FFF2-40B4-BE49-F238E27FC236}">
                    <a16:creationId xmlns:a16="http://schemas.microsoft.com/office/drawing/2014/main" id="{635EA277-3930-4116-A691-C427B32B0DA4}"/>
                  </a:ext>
                </a:extLst>
              </p:cNvPr>
              <p:cNvGrpSpPr/>
              <p:nvPr/>
            </p:nvGrpSpPr>
            <p:grpSpPr>
              <a:xfrm>
                <a:off x="11292845" y="4264995"/>
                <a:ext cx="3137355" cy="2342503"/>
                <a:chOff x="11287104" y="5111425"/>
                <a:chExt cx="3137355" cy="2342503"/>
              </a:xfrm>
            </p:grpSpPr>
            <p:pic>
              <p:nvPicPr>
                <p:cNvPr id="36" name="그림 35" descr="클립아트이(가) 표시된 사진&#10;&#10;자동 생성된 설명">
                  <a:extLst>
                    <a:ext uri="{FF2B5EF4-FFF2-40B4-BE49-F238E27FC236}">
                      <a16:creationId xmlns:a16="http://schemas.microsoft.com/office/drawing/2014/main" id="{45644449-F01C-4280-9CAF-294B41EE14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54639" y="5111425"/>
                  <a:ext cx="869820" cy="1762755"/>
                </a:xfrm>
                <a:prstGeom prst="rect">
                  <a:avLst/>
                </a:prstGeom>
              </p:spPr>
            </p:pic>
            <p:pic>
              <p:nvPicPr>
                <p:cNvPr id="34" name="그림 33" descr="텍스트이(가) 표시된 사진&#10;&#10;자동 생성된 설명">
                  <a:extLst>
                    <a:ext uri="{FF2B5EF4-FFF2-40B4-BE49-F238E27FC236}">
                      <a16:creationId xmlns:a16="http://schemas.microsoft.com/office/drawing/2014/main" id="{A7AF8C8F-B08E-434F-AF16-AF2C22888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87104" y="5328457"/>
                  <a:ext cx="2349799" cy="2125471"/>
                </a:xfrm>
                <a:prstGeom prst="rect">
                  <a:avLst/>
                </a:prstGeom>
              </p:spPr>
            </p:pic>
          </p:grpSp>
          <p:sp>
            <p:nvSpPr>
              <p:cNvPr id="45" name="사각형: 둥근 모서리 44">
                <a:extLst>
                  <a:ext uri="{FF2B5EF4-FFF2-40B4-BE49-F238E27FC236}">
                    <a16:creationId xmlns:a16="http://schemas.microsoft.com/office/drawing/2014/main" id="{81AAD268-A94F-4B1F-A93B-D8C10781654B}"/>
                  </a:ext>
                </a:extLst>
              </p:cNvPr>
              <p:cNvSpPr/>
              <p:nvPr/>
            </p:nvSpPr>
            <p:spPr bwMode="auto">
              <a:xfrm>
                <a:off x="11709513" y="6047721"/>
                <a:ext cx="2446316" cy="596302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ja-JP" altLang="en-US" sz="2800" kern="0" dirty="0">
                    <a:effectLst>
                      <a:outerShdw blurRad="38100" dist="38100" dir="2700000" algn="tl">
                        <a:srgbClr val="53585F"/>
                      </a:out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かていもんだい</a:t>
                </a:r>
                <a:endParaRPr kumimoji="0" lang="ko-KR" altLang="en-US" sz="2800" kern="0" dirty="0">
                  <a:effectLst>
                    <a:outerShdw blurRad="38100" dist="38100" dir="2700000" algn="tl">
                      <a:srgbClr val="53585F"/>
                    </a:outerShdw>
                  </a:effectLst>
                  <a:latin typeface="ＭＳ Ｐゴシック" panose="020B0600070205080204" pitchFamily="50" charset="-128"/>
                  <a:ea typeface="HY헤드라인M" panose="02030600000101010101" pitchFamily="18" charset="-127"/>
                </a:endParaRPr>
              </a:p>
            </p:txBody>
          </p:sp>
        </p:grp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12918C68-D0D2-492B-A764-0330AB20D854}"/>
                </a:ext>
              </a:extLst>
            </p:cNvPr>
            <p:cNvGrpSpPr/>
            <p:nvPr/>
          </p:nvGrpSpPr>
          <p:grpSpPr>
            <a:xfrm>
              <a:off x="672447" y="4199033"/>
              <a:ext cx="2785787" cy="2430883"/>
              <a:chOff x="672447" y="4199033"/>
              <a:chExt cx="2785787" cy="2430883"/>
            </a:xfrm>
          </p:grpSpPr>
          <p:grpSp>
            <p:nvGrpSpPr>
              <p:cNvPr id="40" name="그룹 39">
                <a:extLst>
                  <a:ext uri="{FF2B5EF4-FFF2-40B4-BE49-F238E27FC236}">
                    <a16:creationId xmlns:a16="http://schemas.microsoft.com/office/drawing/2014/main" id="{9208B66C-FA17-41A1-AD37-3119652573AA}"/>
                  </a:ext>
                </a:extLst>
              </p:cNvPr>
              <p:cNvGrpSpPr/>
              <p:nvPr/>
            </p:nvGrpSpPr>
            <p:grpSpPr>
              <a:xfrm>
                <a:off x="672447" y="4199033"/>
                <a:ext cx="2785787" cy="2339367"/>
                <a:chOff x="435327" y="4447660"/>
                <a:chExt cx="2785787" cy="2339367"/>
              </a:xfrm>
            </p:grpSpPr>
            <p:grpSp>
              <p:nvGrpSpPr>
                <p:cNvPr id="11" name="그룹 10">
                  <a:extLst>
                    <a:ext uri="{FF2B5EF4-FFF2-40B4-BE49-F238E27FC236}">
                      <a16:creationId xmlns:a16="http://schemas.microsoft.com/office/drawing/2014/main" id="{076D9C91-F7C7-4C68-BDD6-BCDDA02BCBD4}"/>
                    </a:ext>
                  </a:extLst>
                </p:cNvPr>
                <p:cNvGrpSpPr/>
                <p:nvPr/>
              </p:nvGrpSpPr>
              <p:grpSpPr>
                <a:xfrm>
                  <a:off x="435327" y="4447660"/>
                  <a:ext cx="1784451" cy="2339367"/>
                  <a:chOff x="5711186" y="4149080"/>
                  <a:chExt cx="1920198" cy="2708920"/>
                </a:xfrm>
              </p:grpSpPr>
              <p:pic>
                <p:nvPicPr>
                  <p:cNvPr id="28" name="Picture 1">
                    <a:extLst>
                      <a:ext uri="{FF2B5EF4-FFF2-40B4-BE49-F238E27FC236}">
                        <a16:creationId xmlns:a16="http://schemas.microsoft.com/office/drawing/2014/main" id="{A98A2CEA-1596-4AB8-B60D-1F5D6BFF9F0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49605" y="5197054"/>
                    <a:ext cx="781779" cy="12853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" name="그림 9" descr="텍스트, 벡터그래픽이(가) 표시된 사진&#10;&#10;자동 생성된 설명">
                    <a:extLst>
                      <a:ext uri="{FF2B5EF4-FFF2-40B4-BE49-F238E27FC236}">
                        <a16:creationId xmlns:a16="http://schemas.microsoft.com/office/drawing/2014/main" id="{359A3657-A594-47C5-BFD7-BEED6F0D92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11186" y="4149080"/>
                    <a:ext cx="1815151" cy="270892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9" name="그림 38">
                  <a:extLst>
                    <a:ext uri="{FF2B5EF4-FFF2-40B4-BE49-F238E27FC236}">
                      <a16:creationId xmlns:a16="http://schemas.microsoft.com/office/drawing/2014/main" id="{B7B6A71C-4FD7-40B6-85DE-EBA8066E6E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14075" y="4447660"/>
                  <a:ext cx="1407039" cy="2299231"/>
                </a:xfrm>
                <a:prstGeom prst="rect">
                  <a:avLst/>
                </a:prstGeom>
              </p:spPr>
            </p:pic>
          </p:grpSp>
          <p:sp>
            <p:nvSpPr>
              <p:cNvPr id="46" name="사각형: 둥근 모서리 45">
                <a:extLst>
                  <a:ext uri="{FF2B5EF4-FFF2-40B4-BE49-F238E27FC236}">
                    <a16:creationId xmlns:a16="http://schemas.microsoft.com/office/drawing/2014/main" id="{3D7176FB-9A65-4BA0-A04A-CF3B06F92C83}"/>
                  </a:ext>
                </a:extLst>
              </p:cNvPr>
              <p:cNvSpPr/>
              <p:nvPr/>
            </p:nvSpPr>
            <p:spPr bwMode="auto">
              <a:xfrm>
                <a:off x="1362755" y="5852179"/>
                <a:ext cx="1915791" cy="777737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ja-JP" altLang="en-US" sz="2800" kern="0" dirty="0">
                    <a:effectLst>
                      <a:outerShdw blurRad="38100" dist="38100" dir="2700000" algn="tl">
                        <a:srgbClr val="53585F"/>
                      </a:out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べんきょう</a:t>
                </a:r>
                <a:endParaRPr kumimoji="0" lang="en-US" altLang="ja-JP" sz="2800" kern="0" dirty="0">
                  <a:effectLst>
                    <a:outerShdw blurRad="38100" dist="38100" dir="2700000" algn="tl">
                      <a:srgbClr val="53585F"/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ja-JP" altLang="en-US" sz="2800" kern="0" dirty="0">
                    <a:effectLst>
                      <a:outerShdw blurRad="38100" dist="38100" dir="2700000" algn="tl">
                        <a:srgbClr val="53585F"/>
                      </a:outerShd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もんだい</a:t>
                </a:r>
                <a:endParaRPr kumimoji="0" lang="ko-KR" altLang="en-US" sz="2800" kern="0" dirty="0">
                  <a:effectLst>
                    <a:outerShdw blurRad="38100" dist="38100" dir="2700000" algn="tl">
                      <a:srgbClr val="53585F"/>
                    </a:outerShdw>
                  </a:effectLst>
                  <a:latin typeface="ＭＳ Ｐゴシック" panose="020B0600070205080204" pitchFamily="50" charset="-128"/>
                  <a:ea typeface="HY헤드라인M" panose="02030600000101010101" pitchFamily="18" charset="-127"/>
                </a:endParaRPr>
              </a:p>
            </p:txBody>
          </p:sp>
        </p:grpSp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D0592AAD-039C-410E-9C4D-38F6E8E24C32}"/>
                </a:ext>
              </a:extLst>
            </p:cNvPr>
            <p:cNvSpPr/>
            <p:nvPr/>
          </p:nvSpPr>
          <p:spPr bwMode="auto">
            <a:xfrm>
              <a:off x="398335" y="3313028"/>
              <a:ext cx="2572189" cy="596302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ja-JP" altLang="en-US" sz="2800" kern="0" dirty="0">
                  <a:effectLst>
                    <a:outerShdw blurRad="38100" dist="38100" dir="2700000" algn="tl">
                      <a:srgbClr val="53585F"/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みらいもんだい</a:t>
              </a:r>
              <a:endParaRPr kumimoji="0" lang="ko-KR" altLang="en-US" sz="28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</a:endParaRPr>
            </a:p>
          </p:txBody>
        </p:sp>
      </p:grpSp>
      <p:sp>
        <p:nvSpPr>
          <p:cNvPr id="20" name="Rectangle 13">
            <a:extLst>
              <a:ext uri="{FF2B5EF4-FFF2-40B4-BE49-F238E27FC236}">
                <a16:creationId xmlns:a16="http://schemas.microsoft.com/office/drawing/2014/main" id="{7AC15A6C-5976-499A-8BE3-247365BE74BB}"/>
              </a:ext>
            </a:extLst>
          </p:cNvPr>
          <p:cNvSpPr>
            <a:spLocks/>
          </p:cNvSpPr>
          <p:nvPr/>
        </p:nvSpPr>
        <p:spPr bwMode="auto">
          <a:xfrm>
            <a:off x="-123894" y="993805"/>
            <a:ext cx="9391788" cy="6080628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21" name="Group 14">
            <a:extLst>
              <a:ext uri="{FF2B5EF4-FFF2-40B4-BE49-F238E27FC236}">
                <a16:creationId xmlns:a16="http://schemas.microsoft.com/office/drawing/2014/main" id="{3652412B-9AA2-439F-BC22-D0B953F1FEC8}"/>
              </a:ext>
            </a:extLst>
          </p:cNvPr>
          <p:cNvGrpSpPr>
            <a:grpSpLocks/>
          </p:cNvGrpSpPr>
          <p:nvPr/>
        </p:nvGrpSpPr>
        <p:grpSpPr bwMode="auto">
          <a:xfrm>
            <a:off x="-79371" y="1543750"/>
            <a:ext cx="7290256" cy="5594133"/>
            <a:chOff x="280468" y="-1116434"/>
            <a:chExt cx="11181705" cy="8643755"/>
          </a:xfrm>
        </p:grpSpPr>
        <p:sp>
          <p:nvSpPr>
            <p:cNvPr id="22" name="AutoShape 15">
              <a:extLst>
                <a:ext uri="{FF2B5EF4-FFF2-40B4-BE49-F238E27FC236}">
                  <a16:creationId xmlns:a16="http://schemas.microsoft.com/office/drawing/2014/main" id="{CDE61DF8-ED8A-48F4-A05E-FD330C0C5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477" y="-474131"/>
              <a:ext cx="6611847" cy="6546325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0">
              <a:gsLst>
                <a:gs pos="0">
                  <a:srgbClr val="00FDFF">
                    <a:alpha val="32999"/>
                  </a:srgbClr>
                </a:gs>
                <a:gs pos="100000">
                  <a:srgbClr val="0096FF">
                    <a:alpha val="32999"/>
                  </a:srgbClr>
                </a:gs>
              </a:gsLst>
              <a:lin ang="5400000"/>
            </a:gradFill>
            <a:ln>
              <a:noFill/>
            </a:ln>
            <a:effectLst>
              <a:outerShdw blurRad="76200" algn="ctr" rotWithShape="0">
                <a:srgbClr val="000000">
                  <a:alpha val="75745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ko-KR" sz="2400" ker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3" name="Picture 16" descr="돋보기2.psd">
              <a:extLst>
                <a:ext uri="{FF2B5EF4-FFF2-40B4-BE49-F238E27FC236}">
                  <a16:creationId xmlns:a16="http://schemas.microsoft.com/office/drawing/2014/main" id="{5031C2A2-7B7E-49C0-9E97-3212D3165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flipH="1">
              <a:off x="280468" y="-1116434"/>
              <a:ext cx="11181705" cy="8643755"/>
            </a:xfrm>
            <a:prstGeom prst="rect">
              <a:avLst/>
            </a:prstGeom>
            <a:noFill/>
            <a:ln>
              <a:noFill/>
            </a:ln>
            <a:effectLst>
              <a:outerShdw blurRad="215900" dist="132800" dir="13740132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60594A8B-F021-478D-A278-7F18C9B03B05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     1. 237 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いやし</a:t>
            </a:r>
            <a:r>
              <a:rPr lang="en-US" altLang="ko-KR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サミットの</a:t>
            </a:r>
            <a:r>
              <a:rPr lang="ko-KR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A8B7A2-3F72-4EC3-AF38-1BEB3FBDEA06}"/>
              </a:ext>
            </a:extLst>
          </p:cNvPr>
          <p:cNvSpPr txBox="1"/>
          <p:nvPr/>
        </p:nvSpPr>
        <p:spPr>
          <a:xfrm>
            <a:off x="32326" y="24978"/>
            <a:ext cx="180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E80BEA15-D1D2-4A4E-A181-FB0415FF52C3}"/>
              </a:ext>
            </a:extLst>
          </p:cNvPr>
          <p:cNvSpPr>
            <a:spLocks/>
          </p:cNvSpPr>
          <p:nvPr/>
        </p:nvSpPr>
        <p:spPr bwMode="auto">
          <a:xfrm>
            <a:off x="3061712" y="3156624"/>
            <a:ext cx="3444793" cy="1846659"/>
          </a:xfrm>
          <a:prstGeom prst="rect">
            <a:avLst/>
          </a:prstGeom>
          <a:noFill/>
          <a:ln>
            <a:noFill/>
          </a:ln>
          <a:effectLst>
            <a:outerShdw blurRad="76200" dist="145428" dir="5201229" algn="ctr" rotWithShape="0">
              <a:srgbClr val="000000">
                <a:alpha val="75745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6000" b="1" kern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일반체" charset="0"/>
              </a:rPr>
              <a:t>そうせいき</a:t>
            </a:r>
            <a:r>
              <a:rPr kumimoji="0" lang="ko-KR" sz="6000" b="1" kern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ＭＳ Ｐゴシック" panose="020B0600070205080204" pitchFamily="50" charset="-128"/>
                <a:ea typeface="HY중고딕" panose="02030600000101010101" pitchFamily="18" charset="-127"/>
                <a:sym typeface="Apple SD 산돌고딕 Neo 일반체" charset="0"/>
              </a:rPr>
              <a:t> </a:t>
            </a:r>
            <a:r>
              <a:rPr kumimoji="0" lang="ko-KR" altLang="ko-KR" sz="6000" b="1" kern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ＭＳ Ｐゴシック" panose="020B0600070205080204" pitchFamily="50" charset="-128"/>
                <a:ea typeface="HY중고딕" panose="02030600000101010101" pitchFamily="18" charset="-127"/>
                <a:cs typeface="Apple SD 산돌고딕 Neo 일반체" charset="0"/>
                <a:sym typeface="Apple SD 산돌고딕 Neo 일반체" charset="0"/>
              </a:rPr>
              <a:t>3</a:t>
            </a:r>
            <a:r>
              <a:rPr kumimoji="0" lang="ja-JP" altLang="en-US" sz="6000" b="1" kern="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일반체" charset="0"/>
                <a:sym typeface="Apple SD 산돌고딕 Neo 일반체" charset="0"/>
              </a:rPr>
              <a:t>しょう</a:t>
            </a:r>
            <a:endParaRPr kumimoji="0" lang="ko-KR" sz="1050" b="1" kern="0" dirty="0">
              <a:ln w="127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ＭＳ Ｐゴシック" panose="020B0600070205080204" pitchFamily="50" charset="-128"/>
              <a:ea typeface="HY중고딕" panose="02030600000101010101" pitchFamily="18" charset="-127"/>
              <a:sym typeface="Apple SD 산돌고딕 Neo 일반체" charset="0"/>
            </a:endParaRPr>
          </a:p>
        </p:txBody>
      </p:sp>
      <p:sp>
        <p:nvSpPr>
          <p:cNvPr id="57" name="화살표: 오각형 56">
            <a:extLst>
              <a:ext uri="{FF2B5EF4-FFF2-40B4-BE49-F238E27FC236}">
                <a16:creationId xmlns:a16="http://schemas.microsoft.com/office/drawing/2014/main" id="{AE14657A-AC5E-4932-96DB-F6FF07D18D32}"/>
              </a:ext>
            </a:extLst>
          </p:cNvPr>
          <p:cNvSpPr/>
          <p:nvPr/>
        </p:nvSpPr>
        <p:spPr bwMode="auto">
          <a:xfrm>
            <a:off x="-123545" y="1938494"/>
            <a:ext cx="9267894" cy="1378118"/>
          </a:xfrm>
          <a:prstGeom prst="homePlate">
            <a:avLst>
              <a:gd name="adj" fmla="val 51309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ko-KR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(1) 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もんだいを　とおして</a:t>
            </a:r>
            <a:r>
              <a:rPr lang="ko-KR" altLang="en-US" sz="280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accent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じだいの　もんだい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みる　めを　ひらこう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58" name="화살표: 오각형 57">
            <a:extLst>
              <a:ext uri="{FF2B5EF4-FFF2-40B4-BE49-F238E27FC236}">
                <a16:creationId xmlns:a16="http://schemas.microsoft.com/office/drawing/2014/main" id="{1C915CDC-436B-4CC8-A151-B27ED8C52FC0}"/>
              </a:ext>
            </a:extLst>
          </p:cNvPr>
          <p:cNvSpPr/>
          <p:nvPr/>
        </p:nvSpPr>
        <p:spPr bwMode="auto">
          <a:xfrm>
            <a:off x="-123894" y="4512622"/>
            <a:ext cx="9267894" cy="1378118"/>
          </a:xfrm>
          <a:prstGeom prst="homePlate">
            <a:avLst>
              <a:gd name="adj" fmla="val 51309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l"/>
            <a:r>
              <a:rPr lang="en-US" altLang="ko-KR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(2) </a:t>
            </a:r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もんだいの　こんぽん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みる　めを　ひらこう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ko-KR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lang="ja-JP" altLang="en-US" sz="28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lang="ko-KR" altLang="en-US" sz="2800" dirty="0">
                <a:solidFill>
                  <a:srgbClr val="0070C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800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3,6,11</a:t>
            </a:r>
            <a:endParaRPr lang="ko-KR" altLang="en-US" sz="2800" dirty="0">
              <a:solidFill>
                <a:srgbClr val="0070C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574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17" grpId="0"/>
      <p:bldP spid="24" grpId="0"/>
      <p:bldP spid="24" grpId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화살표: 오각형 5">
            <a:extLst>
              <a:ext uri="{FF2B5EF4-FFF2-40B4-BE49-F238E27FC236}">
                <a16:creationId xmlns:a16="http://schemas.microsoft.com/office/drawing/2014/main" id="{EC8B6E85-50B7-40E0-A4CE-508D27BBC29F}"/>
              </a:ext>
            </a:extLst>
          </p:cNvPr>
          <p:cNvSpPr/>
          <p:nvPr/>
        </p:nvSpPr>
        <p:spPr>
          <a:xfrm>
            <a:off x="179512" y="5229200"/>
            <a:ext cx="8928992" cy="151216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순서도: 자기 디스크 6">
            <a:extLst>
              <a:ext uri="{FF2B5EF4-FFF2-40B4-BE49-F238E27FC236}">
                <a16:creationId xmlns:a16="http://schemas.microsoft.com/office/drawing/2014/main" id="{92F294FF-BBA2-49A6-994C-DD09BCFEA416}"/>
              </a:ext>
            </a:extLst>
          </p:cNvPr>
          <p:cNvSpPr/>
          <p:nvPr/>
        </p:nvSpPr>
        <p:spPr>
          <a:xfrm>
            <a:off x="3023828" y="5343598"/>
            <a:ext cx="2592288" cy="129370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2800" spc="-3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こくいん、ね、</a:t>
            </a:r>
            <a:endParaRPr lang="en-US" altLang="ja-JP" sz="2800" spc="-300" dirty="0">
              <a:solidFill>
                <a:prstClr val="white"/>
              </a:solidFill>
              <a:latin typeface="ＭＳ Ｐゴシック" panose="020B0600070205080204" pitchFamily="50" charset="-128"/>
            </a:endParaRPr>
          </a:p>
          <a:p>
            <a:pPr lvl="0" algn="ctr"/>
            <a:r>
              <a:rPr lang="ja-JP" altLang="en-US" sz="2800" spc="-3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たいしつ</a:t>
            </a:r>
            <a:endParaRPr lang="ko-KR" altLang="en-US" sz="2800" spc="-300" dirty="0">
              <a:solidFill>
                <a:prstClr val="white"/>
              </a:solidFill>
              <a:latin typeface="맑은 고딕" panose="020B0503020000020004" pitchFamily="34" charset="-127"/>
            </a:endParaRPr>
          </a:p>
        </p:txBody>
      </p:sp>
      <p:sp>
        <p:nvSpPr>
          <p:cNvPr id="12" name="순서도: 자기 디스크 11">
            <a:extLst>
              <a:ext uri="{FF2B5EF4-FFF2-40B4-BE49-F238E27FC236}">
                <a16:creationId xmlns:a16="http://schemas.microsoft.com/office/drawing/2014/main" id="{D3EBA74F-7BF7-47FD-AB57-D3F57AB7CA9F}"/>
              </a:ext>
            </a:extLst>
          </p:cNvPr>
          <p:cNvSpPr/>
          <p:nvPr/>
        </p:nvSpPr>
        <p:spPr>
          <a:xfrm>
            <a:off x="323528" y="5338432"/>
            <a:ext cx="2592288" cy="129370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へんか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순서도: 자기 디스크 12">
            <a:extLst>
              <a:ext uri="{FF2B5EF4-FFF2-40B4-BE49-F238E27FC236}">
                <a16:creationId xmlns:a16="http://schemas.microsoft.com/office/drawing/2014/main" id="{47288259-5F0D-4C23-A91C-B87F5C719BFE}"/>
              </a:ext>
            </a:extLst>
          </p:cNvPr>
          <p:cNvSpPr/>
          <p:nvPr/>
        </p:nvSpPr>
        <p:spPr>
          <a:xfrm>
            <a:off x="5724128" y="5342806"/>
            <a:ext cx="2592288" cy="129370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2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サミット</a:t>
            </a:r>
            <a:endParaRPr lang="ko-KR" altLang="en-US" sz="3200" dirty="0">
              <a:solidFill>
                <a:prstClr val="white"/>
              </a:solidFill>
              <a:latin typeface="맑은 고딕" panose="020B0503020000020004" pitchFamily="34" charset="-127"/>
            </a:endParaRPr>
          </a:p>
        </p:txBody>
      </p:sp>
      <p:pic>
        <p:nvPicPr>
          <p:cNvPr id="17" name="그림 16" descr="클립아트이(가) 표시된 사진&#10;&#10;자동 생성된 설명">
            <a:extLst>
              <a:ext uri="{FF2B5EF4-FFF2-40B4-BE49-F238E27FC236}">
                <a16:creationId xmlns:a16="http://schemas.microsoft.com/office/drawing/2014/main" id="{534ED89D-132F-47B2-AF36-BF7679B7B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" y="1014076"/>
            <a:ext cx="5859178" cy="4143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그림 18" descr="흐림이(가) 표시된 사진&#10;&#10;자동 생성된 설명">
            <a:extLst>
              <a:ext uri="{FF2B5EF4-FFF2-40B4-BE49-F238E27FC236}">
                <a16:creationId xmlns:a16="http://schemas.microsoft.com/office/drawing/2014/main" id="{B75D9AE8-2A2F-4A35-B641-34804D615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18" y="582807"/>
            <a:ext cx="7511810" cy="6275193"/>
          </a:xfrm>
          <a:prstGeom prst="rect">
            <a:avLst/>
          </a:prstGeom>
        </p:spPr>
      </p:pic>
      <p:pic>
        <p:nvPicPr>
          <p:cNvPr id="14" name="그림 13" descr="식물이(가) 표시된 사진&#10;&#10;자동 생성된 설명">
            <a:extLst>
              <a:ext uri="{FF2B5EF4-FFF2-40B4-BE49-F238E27FC236}">
                <a16:creationId xmlns:a16="http://schemas.microsoft.com/office/drawing/2014/main" id="{5CD6A0F3-FCC1-42BF-A8C9-AD63DBE52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47" y="1100515"/>
            <a:ext cx="6330962" cy="23284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37BEC3-BFED-45D2-988D-9821A948C978}"/>
              </a:ext>
            </a:extLst>
          </p:cNvPr>
          <p:cNvSpPr txBox="1"/>
          <p:nvPr/>
        </p:nvSpPr>
        <p:spPr>
          <a:xfrm>
            <a:off x="3023829" y="2751772"/>
            <a:ext cx="54366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れいはいは　かみさまが　わたしを</a:t>
            </a:r>
            <a:endParaRPr lang="en-US" altLang="ja-JP" sz="28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8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みことばによって　さいそうぞう</a:t>
            </a:r>
            <a:endParaRPr lang="en-US" altLang="ja-JP" sz="28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8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してくださる　じかんです</a:t>
            </a:r>
            <a:endParaRPr lang="ko-KR" altLang="en-US" sz="2800" dirty="0">
              <a:ln w="0"/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8" name="사각형: 둥근 모서리 1">
            <a:extLst>
              <a:ext uri="{FF2B5EF4-FFF2-40B4-BE49-F238E27FC236}">
                <a16:creationId xmlns:a16="http://schemas.microsoft.com/office/drawing/2014/main" id="{3CCCB56C-DDB3-447D-A837-5260E9701B09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200" dirty="0">
                <a:solidFill>
                  <a:schemeClr val="tx1"/>
                </a:solidFill>
                <a:latin typeface="+mn-ea"/>
              </a:rPr>
              <a:t>2.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ふかい　いのりの　おくぎの　なかで　</a:t>
            </a:r>
            <a:endParaRPr lang="en-US" altLang="ja-JP" sz="3200" dirty="0">
              <a:solidFill>
                <a:schemeClr val="tx1"/>
              </a:solidFill>
              <a:latin typeface="+mn-ea"/>
            </a:endParaRPr>
          </a:p>
          <a:p>
            <a:pPr algn="r"/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れいはいを　ささげよう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44A3BFE2-763A-4AD9-96CE-2CF41281690D}"/>
              </a:ext>
            </a:extLst>
          </p:cNvPr>
          <p:cNvSpPr txBox="1"/>
          <p:nvPr/>
        </p:nvSpPr>
        <p:spPr>
          <a:xfrm>
            <a:off x="32326" y="24978"/>
            <a:ext cx="1587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3.33333E-6 L -1.38889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15" grpId="0"/>
      <p:bldP spid="15" grpId="1"/>
      <p:bldP spid="18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1. 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ヨシュアと　カレブは　さいしょから　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モーセと　ともに　いました</a:t>
            </a:r>
            <a:r>
              <a:rPr lang="ko-KR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32326" y="24978"/>
            <a:ext cx="1875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2" name="순서도: 다른 페이지 연결선 11">
            <a:extLst>
              <a:ext uri="{FF2B5EF4-FFF2-40B4-BE49-F238E27FC236}">
                <a16:creationId xmlns:a16="http://schemas.microsoft.com/office/drawing/2014/main" id="{2D56F3A3-11C5-4466-A10A-A1D4096737F2}"/>
              </a:ext>
            </a:extLst>
          </p:cNvPr>
          <p:cNvSpPr/>
          <p:nvPr/>
        </p:nvSpPr>
        <p:spPr>
          <a:xfrm>
            <a:off x="119687" y="4005064"/>
            <a:ext cx="2880320" cy="2502196"/>
          </a:xfrm>
          <a:prstGeom prst="flowChartOffpageConnec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モーセと　ともに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しゅつエジプトの　はたらきを　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たいけんしました</a:t>
            </a:r>
            <a:endParaRPr lang="ko-KR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순서도: 다른 페이지 연결선 13">
            <a:extLst>
              <a:ext uri="{FF2B5EF4-FFF2-40B4-BE49-F238E27FC236}">
                <a16:creationId xmlns:a16="http://schemas.microsoft.com/office/drawing/2014/main" id="{07A82DEF-3F76-4186-A102-4D0109449DF7}"/>
              </a:ext>
            </a:extLst>
          </p:cNvPr>
          <p:cNvSpPr/>
          <p:nvPr/>
        </p:nvSpPr>
        <p:spPr>
          <a:xfrm>
            <a:off x="3131840" y="4005064"/>
            <a:ext cx="2880320" cy="2502196"/>
          </a:xfrm>
          <a:prstGeom prst="flowChartOffpage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こうかいが　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わかれた　ときも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モーセと　ともに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いました</a:t>
            </a:r>
            <a:endParaRPr lang="en-US" altLang="ko-K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순서도: 다른 페이지 연결선 14">
            <a:extLst>
              <a:ext uri="{FF2B5EF4-FFF2-40B4-BE49-F238E27FC236}">
                <a16:creationId xmlns:a16="http://schemas.microsoft.com/office/drawing/2014/main" id="{3207C98D-688A-4F0A-9E58-72BE06BE13DD}"/>
              </a:ext>
            </a:extLst>
          </p:cNvPr>
          <p:cNvSpPr/>
          <p:nvPr/>
        </p:nvSpPr>
        <p:spPr>
          <a:xfrm>
            <a:off x="6206867" y="4005064"/>
            <a:ext cx="2880320" cy="2502196"/>
          </a:xfrm>
          <a:prstGeom prst="flowChartOffpage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あらのの　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みちのりでも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モーセと　ともに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いました</a:t>
            </a:r>
            <a:endParaRPr lang="en-US" altLang="ko-K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20C8566-7B0C-4457-ADFF-C0E270A450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93"/>
          <a:stretch/>
        </p:blipFill>
        <p:spPr>
          <a:xfrm>
            <a:off x="3196960" y="1844824"/>
            <a:ext cx="2815200" cy="25021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F3F62A8-0C83-423A-AC62-A1E4F03F7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" b="1068"/>
          <a:stretch/>
        </p:blipFill>
        <p:spPr>
          <a:xfrm>
            <a:off x="152247" y="1844824"/>
            <a:ext cx="2815200" cy="25021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832E5DF-4AAE-4649-B674-BF9255606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r="15295"/>
          <a:stretch/>
        </p:blipFill>
        <p:spPr>
          <a:xfrm>
            <a:off x="6228184" y="1844824"/>
            <a:ext cx="2815200" cy="25021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820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C347460C-0F08-4B44-AFAF-567D9CFEC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429000"/>
            <a:ext cx="2181422" cy="1989184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0" y="-99392"/>
            <a:ext cx="9144000" cy="1716398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2.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イスラエルに　ききが　きた　ときごとに　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ヨシュアと　カレブは　ことなる　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せんたくを　しました</a:t>
            </a:r>
            <a:r>
              <a:rPr lang="ko-KR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1" lang="ko-KR" altLang="en-US" sz="32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32326" y="24978"/>
            <a:ext cx="180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6E8665A4-32F3-4325-A223-8CF8718339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645024"/>
            <a:ext cx="2801997" cy="3337346"/>
          </a:xfrm>
          <a:prstGeom prst="rect">
            <a:avLst/>
          </a:prstGeom>
        </p:spPr>
      </p:pic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72307C5F-6213-4965-AE99-1243B67B88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22" y="4085459"/>
            <a:ext cx="2500778" cy="372161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C641699-8F49-4407-AE13-915C9567D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72" y="1415470"/>
            <a:ext cx="2514721" cy="5578109"/>
          </a:xfrm>
          <a:prstGeom prst="rect">
            <a:avLst/>
          </a:prstGeom>
        </p:spPr>
      </p:pic>
      <p:pic>
        <p:nvPicPr>
          <p:cNvPr id="24" name="그림 23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A81A49E1-7709-4074-83D1-8FB846026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409" y="1415470"/>
            <a:ext cx="2768272" cy="5016973"/>
          </a:xfrm>
          <a:prstGeom prst="rect">
            <a:avLst/>
          </a:prstGeom>
        </p:spPr>
      </p:pic>
      <p:pic>
        <p:nvPicPr>
          <p:cNvPr id="22" name="그림 21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9B871A26-540D-441F-B98E-C48CBB66E1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80" y="1981056"/>
            <a:ext cx="2518878" cy="4888119"/>
          </a:xfrm>
          <a:prstGeom prst="rect">
            <a:avLst/>
          </a:prstGeom>
        </p:spPr>
      </p:pic>
      <p:sp>
        <p:nvSpPr>
          <p:cNvPr id="25" name="말풍선: 타원형 24">
            <a:extLst>
              <a:ext uri="{FF2B5EF4-FFF2-40B4-BE49-F238E27FC236}">
                <a16:creationId xmlns:a16="http://schemas.microsoft.com/office/drawing/2014/main" id="{313480CD-F6F0-49C3-8D0C-19804EE2C2FE}"/>
              </a:ext>
            </a:extLst>
          </p:cNvPr>
          <p:cNvSpPr/>
          <p:nvPr/>
        </p:nvSpPr>
        <p:spPr>
          <a:xfrm>
            <a:off x="120024" y="1136537"/>
            <a:ext cx="2643821" cy="1716399"/>
          </a:xfrm>
          <a:prstGeom prst="wedgeEllipseCallout">
            <a:avLst>
              <a:gd name="adj1" fmla="val 61285"/>
              <a:gd name="adj2" fmla="val 4374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きょじんが　すむ　ちだ！</a:t>
            </a:r>
            <a:endParaRPr lang="ko-KR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6" name="말풍선: 타원형 25">
            <a:extLst>
              <a:ext uri="{FF2B5EF4-FFF2-40B4-BE49-F238E27FC236}">
                <a16:creationId xmlns:a16="http://schemas.microsoft.com/office/drawing/2014/main" id="{98FF9C92-28D4-4172-91E0-A3B8345D2C7E}"/>
              </a:ext>
            </a:extLst>
          </p:cNvPr>
          <p:cNvSpPr/>
          <p:nvPr/>
        </p:nvSpPr>
        <p:spPr>
          <a:xfrm>
            <a:off x="6772322" y="1040109"/>
            <a:ext cx="2469565" cy="1716399"/>
          </a:xfrm>
          <a:prstGeom prst="wedgeEllipseCallout">
            <a:avLst>
              <a:gd name="adj1" fmla="val -53446"/>
              <a:gd name="adj2" fmla="val 4307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チッ</a:t>
            </a:r>
            <a:r>
              <a: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いけば　みんな　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しぬ！</a:t>
            </a:r>
            <a:endParaRPr lang="ko-KR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7" name="말풍선: 타원형 26">
            <a:extLst>
              <a:ext uri="{FF2B5EF4-FFF2-40B4-BE49-F238E27FC236}">
                <a16:creationId xmlns:a16="http://schemas.microsoft.com/office/drawing/2014/main" id="{3CC30DD7-9C66-40B9-8F00-32445E4F8781}"/>
              </a:ext>
            </a:extLst>
          </p:cNvPr>
          <p:cNvSpPr/>
          <p:nvPr/>
        </p:nvSpPr>
        <p:spPr>
          <a:xfrm>
            <a:off x="2877689" y="4295234"/>
            <a:ext cx="3336212" cy="1716399"/>
          </a:xfrm>
          <a:prstGeom prst="wedgeEllipseCallout">
            <a:avLst>
              <a:gd name="adj1" fmla="val 10938"/>
              <a:gd name="adj2" fmla="val -7831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わたしたちは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いなごの　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ようだ</a:t>
            </a:r>
            <a:endParaRPr lang="ko-KR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69174E36-7C67-4E66-8D5A-F655EC0AE5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76" y="1136537"/>
            <a:ext cx="4265922" cy="5696929"/>
          </a:xfrm>
          <a:prstGeom prst="rect">
            <a:avLst/>
          </a:prstGeom>
        </p:spPr>
      </p:pic>
      <p:sp>
        <p:nvSpPr>
          <p:cNvPr id="28" name="말풍선: 타원형 27">
            <a:extLst>
              <a:ext uri="{FF2B5EF4-FFF2-40B4-BE49-F238E27FC236}">
                <a16:creationId xmlns:a16="http://schemas.microsoft.com/office/drawing/2014/main" id="{7763911A-91DC-4C07-95DB-B5BB758D99B7}"/>
              </a:ext>
            </a:extLst>
          </p:cNvPr>
          <p:cNvSpPr/>
          <p:nvPr/>
        </p:nvSpPr>
        <p:spPr>
          <a:xfrm>
            <a:off x="5317656" y="871475"/>
            <a:ext cx="4125745" cy="2557233"/>
          </a:xfrm>
          <a:prstGeom prst="wedgeEllipseCallout">
            <a:avLst>
              <a:gd name="adj1" fmla="val -55258"/>
              <a:gd name="adj2" fmla="val 154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いや！</a:t>
            </a:r>
            <a:endParaRPr lang="en-US" altLang="ja-JP" sz="2800" spc="-1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</a:t>
            </a:r>
            <a:endParaRPr lang="en-US" altLang="ja-JP" sz="2800" spc="-1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やくそくされた　</a:t>
            </a:r>
            <a:endParaRPr lang="en-US" altLang="ja-JP" sz="2800" spc="-1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そのちに　かならず　</a:t>
            </a:r>
            <a:endParaRPr lang="en-US" altLang="ja-JP" sz="2800" spc="-1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はいる</a:t>
            </a:r>
            <a:endParaRPr lang="en-US" altLang="ko-KR" sz="2800" spc="-1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D9DEB1F1-EAF5-4D85-A849-3F40E11A9A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640" y="1879396"/>
            <a:ext cx="1906728" cy="5088391"/>
          </a:xfrm>
          <a:prstGeom prst="rect">
            <a:avLst/>
          </a:prstGeom>
        </p:spPr>
      </p:pic>
      <p:sp>
        <p:nvSpPr>
          <p:cNvPr id="30" name="말풍선: 타원형 29">
            <a:extLst>
              <a:ext uri="{FF2B5EF4-FFF2-40B4-BE49-F238E27FC236}">
                <a16:creationId xmlns:a16="http://schemas.microsoft.com/office/drawing/2014/main" id="{AA6DD370-FA9D-4CCB-81E8-405CA859121D}"/>
              </a:ext>
            </a:extLst>
          </p:cNvPr>
          <p:cNvSpPr/>
          <p:nvPr/>
        </p:nvSpPr>
        <p:spPr>
          <a:xfrm>
            <a:off x="2275078" y="2978025"/>
            <a:ext cx="2497174" cy="1792797"/>
          </a:xfrm>
          <a:prstGeom prst="wedgeEllipseCallout">
            <a:avLst>
              <a:gd name="adj1" fmla="val -67283"/>
              <a:gd name="adj2" fmla="val -2956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かれらは</a:t>
            </a:r>
            <a:endParaRPr lang="en-US" altLang="ja-JP" sz="2400" spc="-1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わたしたちの</a:t>
            </a:r>
            <a:endParaRPr lang="en-US" altLang="ja-JP" sz="2400" spc="-1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えじきだ！</a:t>
            </a:r>
            <a:endParaRPr lang="en-US" altLang="ko-KR" sz="2400" spc="-1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406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3022" y="-89577"/>
            <a:ext cx="9144000" cy="1649890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</a:t>
            </a:r>
            <a:r>
              <a:rPr kumimoji="1" lang="en-US" altLang="ko-KR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モーセの　のちに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ヨシュアと　カレブが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かみさまの　みちびきを　うけました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32326" y="24978"/>
            <a:ext cx="180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EDBF343-2864-4D6B-8F36-5932D371F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843029"/>
            <a:ext cx="5954566" cy="42357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53" name="그룹 52">
            <a:extLst>
              <a:ext uri="{FF2B5EF4-FFF2-40B4-BE49-F238E27FC236}">
                <a16:creationId xmlns:a16="http://schemas.microsoft.com/office/drawing/2014/main" id="{973F5848-D918-46D5-85E5-73AB4522E308}"/>
              </a:ext>
            </a:extLst>
          </p:cNvPr>
          <p:cNvGrpSpPr/>
          <p:nvPr/>
        </p:nvGrpSpPr>
        <p:grpSpPr>
          <a:xfrm>
            <a:off x="-306340" y="2150421"/>
            <a:ext cx="4284071" cy="3655950"/>
            <a:chOff x="-218610" y="1488499"/>
            <a:chExt cx="4284071" cy="3655950"/>
          </a:xfrm>
        </p:grpSpPr>
        <p:sp>
          <p:nvSpPr>
            <p:cNvPr id="3" name="화살표: 오른쪽 2">
              <a:extLst>
                <a:ext uri="{FF2B5EF4-FFF2-40B4-BE49-F238E27FC236}">
                  <a16:creationId xmlns:a16="http://schemas.microsoft.com/office/drawing/2014/main" id="{0FD451C3-0315-4630-98CE-CAA1E49407E5}"/>
                </a:ext>
              </a:extLst>
            </p:cNvPr>
            <p:cNvSpPr/>
            <p:nvPr/>
          </p:nvSpPr>
          <p:spPr>
            <a:xfrm>
              <a:off x="11649" y="1488499"/>
              <a:ext cx="4053812" cy="3655950"/>
            </a:xfrm>
            <a:prstGeom prst="rightArrow">
              <a:avLst>
                <a:gd name="adj1" fmla="val 75845"/>
                <a:gd name="adj2" fmla="val 43578"/>
              </a:avLst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ko-KR" sz="28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9DBAD1B-1539-4CB0-8D2E-34611375847D}"/>
                </a:ext>
              </a:extLst>
            </p:cNvPr>
            <p:cNvSpPr txBox="1"/>
            <p:nvPr/>
          </p:nvSpPr>
          <p:spPr>
            <a:xfrm>
              <a:off x="-218610" y="2242579"/>
              <a:ext cx="3658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spc="-1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1)</a:t>
              </a:r>
              <a:r>
                <a:rPr lang="ja-JP" altLang="en-US" sz="2400" spc="-1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イスラエルの　たみと　</a:t>
              </a:r>
              <a:endParaRPr lang="en-US" altLang="ja-JP" sz="24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400" spc="-1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　　</a:t>
              </a:r>
              <a:r>
                <a:rPr lang="ja-JP" altLang="en-US" sz="2400" spc="-1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あらので　うまれた　</a:t>
              </a:r>
              <a:endParaRPr lang="en-US" altLang="ja-JP" sz="24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400" spc="-1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　</a:t>
              </a:r>
              <a:r>
                <a:rPr lang="ja-JP" altLang="en-US" sz="2400" spc="-1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つぎの　せだいを　つれて</a:t>
              </a:r>
              <a:endParaRPr lang="en-US" altLang="ja-JP" sz="24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400" spc="-1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ヨルダンを　わたりました</a:t>
              </a:r>
              <a:endParaRPr lang="en-US" altLang="ko-KR" sz="24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B271B093-A7C6-4D1A-BF21-A12207217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72" y="1843029"/>
            <a:ext cx="5954566" cy="42213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3811EE11-471D-4EA0-A0C5-7847D523E838}"/>
              </a:ext>
            </a:extLst>
          </p:cNvPr>
          <p:cNvGrpSpPr/>
          <p:nvPr/>
        </p:nvGrpSpPr>
        <p:grpSpPr>
          <a:xfrm>
            <a:off x="-287144" y="2148392"/>
            <a:ext cx="4284410" cy="3655950"/>
            <a:chOff x="-270519" y="2211145"/>
            <a:chExt cx="4284410" cy="3655950"/>
          </a:xfrm>
        </p:grpSpPr>
        <p:sp>
          <p:nvSpPr>
            <p:cNvPr id="15" name="화살표: 오른쪽 14">
              <a:extLst>
                <a:ext uri="{FF2B5EF4-FFF2-40B4-BE49-F238E27FC236}">
                  <a16:creationId xmlns:a16="http://schemas.microsoft.com/office/drawing/2014/main" id="{8A93C0A7-F608-49DB-9FE0-83FB53EF12CC}"/>
                </a:ext>
              </a:extLst>
            </p:cNvPr>
            <p:cNvSpPr/>
            <p:nvPr/>
          </p:nvSpPr>
          <p:spPr>
            <a:xfrm>
              <a:off x="-39921" y="2211145"/>
              <a:ext cx="4053812" cy="3655950"/>
            </a:xfrm>
            <a:prstGeom prst="rightArrow">
              <a:avLst>
                <a:gd name="adj1" fmla="val 75845"/>
                <a:gd name="adj2" fmla="val 43578"/>
              </a:avLst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ko-KR" sz="28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55FC62-B3B2-4D1C-A32C-8835AFF0B7E9}"/>
                </a:ext>
              </a:extLst>
            </p:cNvPr>
            <p:cNvSpPr txBox="1"/>
            <p:nvPr/>
          </p:nvSpPr>
          <p:spPr>
            <a:xfrm>
              <a:off x="-270519" y="3040978"/>
              <a:ext cx="390741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2)</a:t>
              </a:r>
              <a:r>
                <a:rPr lang="ja-JP" altLang="en-US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イスラエルの　</a:t>
              </a:r>
              <a:endParaRPr lang="en-US" altLang="ja-JP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すべての　たみと　</a:t>
              </a:r>
              <a:endParaRPr lang="en-US" altLang="ja-JP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ともに　エリコの　</a:t>
              </a:r>
              <a:endParaRPr lang="en-US" altLang="ja-JP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まちを　</a:t>
              </a:r>
              <a:r>
                <a:rPr lang="ja-JP" alt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くずしました</a:t>
              </a:r>
              <a:endPara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50" name="그림 49" descr="실외, 산이(가) 표시된 사진&#10;&#10;자동 생성된 설명">
            <a:extLst>
              <a:ext uri="{FF2B5EF4-FFF2-40B4-BE49-F238E27FC236}">
                <a16:creationId xmlns:a16="http://schemas.microsoft.com/office/drawing/2014/main" id="{F4858E75-51B4-4467-BE2A-606E3E0DD3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94" y="1860541"/>
            <a:ext cx="5925964" cy="42357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228C8816-09A0-4C88-A335-996ED92E4269}"/>
              </a:ext>
            </a:extLst>
          </p:cNvPr>
          <p:cNvGrpSpPr/>
          <p:nvPr/>
        </p:nvGrpSpPr>
        <p:grpSpPr>
          <a:xfrm>
            <a:off x="-187772" y="2058191"/>
            <a:ext cx="4222282" cy="3655950"/>
            <a:chOff x="-418492" y="4314345"/>
            <a:chExt cx="4222282" cy="3655950"/>
          </a:xfrm>
        </p:grpSpPr>
        <p:sp>
          <p:nvSpPr>
            <p:cNvPr id="18" name="화살표: 오른쪽 17">
              <a:extLst>
                <a:ext uri="{FF2B5EF4-FFF2-40B4-BE49-F238E27FC236}">
                  <a16:creationId xmlns:a16="http://schemas.microsoft.com/office/drawing/2014/main" id="{DF6B5B74-254C-41A4-9228-B2D5E231EC42}"/>
                </a:ext>
              </a:extLst>
            </p:cNvPr>
            <p:cNvSpPr/>
            <p:nvPr/>
          </p:nvSpPr>
          <p:spPr>
            <a:xfrm>
              <a:off x="-250022" y="4314345"/>
              <a:ext cx="4053812" cy="3655950"/>
            </a:xfrm>
            <a:prstGeom prst="rightArrow">
              <a:avLst>
                <a:gd name="adj1" fmla="val 75845"/>
                <a:gd name="adj2" fmla="val 43578"/>
              </a:avLst>
            </a:prstGeom>
            <a:ln w="762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ko-KR" sz="28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50D439-0522-4DFF-8593-ABE1204DDF0C}"/>
                </a:ext>
              </a:extLst>
            </p:cNvPr>
            <p:cNvSpPr txBox="1"/>
            <p:nvPr/>
          </p:nvSpPr>
          <p:spPr>
            <a:xfrm>
              <a:off x="-418492" y="5710638"/>
              <a:ext cx="390741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3)</a:t>
              </a:r>
              <a:r>
                <a:rPr lang="ko-KR" altLang="en-US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HY견고딕" panose="02030600000101010101" pitchFamily="18" charset="-127"/>
                </a:rPr>
                <a:t> </a:t>
              </a:r>
              <a:r>
                <a:rPr lang="ja-JP" altLang="en-US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カレブは　ヘブロンの　</a:t>
              </a:r>
              <a:endParaRPr lang="en-US" altLang="ja-JP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　</a:t>
              </a:r>
              <a:r>
                <a:rPr lang="ja-JP" altLang="en-US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ち（あなくさんち）を</a:t>
              </a:r>
              <a:endParaRPr lang="en-US" altLang="ja-JP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うけました</a:t>
              </a:r>
              <a:endPara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46" name="그림 45" descr="텍스트이(가) 표시된 사진&#10;&#10;자동 생성된 설명">
            <a:extLst>
              <a:ext uri="{FF2B5EF4-FFF2-40B4-BE49-F238E27FC236}">
                <a16:creationId xmlns:a16="http://schemas.microsoft.com/office/drawing/2014/main" id="{FE805623-AC1B-45C5-BF05-2335CC20DF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73" y="1850193"/>
            <a:ext cx="5954565" cy="42142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5B4DB666-C09A-4521-85C0-CEC639FDF349}"/>
              </a:ext>
            </a:extLst>
          </p:cNvPr>
          <p:cNvGrpSpPr/>
          <p:nvPr/>
        </p:nvGrpSpPr>
        <p:grpSpPr>
          <a:xfrm>
            <a:off x="-280224" y="2021242"/>
            <a:ext cx="4277490" cy="3655950"/>
            <a:chOff x="-83328" y="-1296988"/>
            <a:chExt cx="4277490" cy="3655950"/>
          </a:xfrm>
        </p:grpSpPr>
        <p:sp>
          <p:nvSpPr>
            <p:cNvPr id="21" name="화살표: 오른쪽 20">
              <a:extLst>
                <a:ext uri="{FF2B5EF4-FFF2-40B4-BE49-F238E27FC236}">
                  <a16:creationId xmlns:a16="http://schemas.microsoft.com/office/drawing/2014/main" id="{2928792E-D4AB-4880-8BC7-E77EE1589058}"/>
                </a:ext>
              </a:extLst>
            </p:cNvPr>
            <p:cNvSpPr/>
            <p:nvPr/>
          </p:nvSpPr>
          <p:spPr>
            <a:xfrm>
              <a:off x="140350" y="-1296988"/>
              <a:ext cx="4053812" cy="3655950"/>
            </a:xfrm>
            <a:prstGeom prst="rightArrow">
              <a:avLst>
                <a:gd name="adj1" fmla="val 75845"/>
                <a:gd name="adj2" fmla="val 43578"/>
              </a:avLst>
            </a:prstGeom>
            <a:ln w="762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ko-KR" sz="28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80621D-527B-43AE-BDC3-81F7C97B4F5D}"/>
                </a:ext>
              </a:extLst>
            </p:cNvPr>
            <p:cNvSpPr txBox="1"/>
            <p:nvPr/>
          </p:nvSpPr>
          <p:spPr>
            <a:xfrm>
              <a:off x="-83328" y="-294633"/>
              <a:ext cx="390741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4)</a:t>
              </a:r>
              <a:r>
                <a:rPr lang="ko-KR" altLang="en-US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HY견고딕" panose="02030600000101010101" pitchFamily="18" charset="-127"/>
                </a:rPr>
                <a:t> </a:t>
              </a:r>
              <a:r>
                <a:rPr lang="ja-JP" altLang="en-US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ヨセフの　しそん　</a:t>
              </a:r>
              <a:endParaRPr lang="en-US" altLang="ja-JP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エフライムの　ちを</a:t>
              </a:r>
              <a:endParaRPr lang="en-US" altLang="ja-JP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そうぞくちとして</a:t>
              </a:r>
              <a:endParaRPr lang="en-US" altLang="ja-JP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lang="ja-JP" altLang="en-US" sz="28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うけました</a:t>
              </a:r>
              <a:endPara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58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순서도: 다른 페이지 연결선 10">
            <a:extLst>
              <a:ext uri="{FF2B5EF4-FFF2-40B4-BE49-F238E27FC236}">
                <a16:creationId xmlns:a16="http://schemas.microsoft.com/office/drawing/2014/main" id="{58A37D90-F97D-4AEF-A6BE-61DF2DF930B5}"/>
              </a:ext>
            </a:extLst>
          </p:cNvPr>
          <p:cNvSpPr/>
          <p:nvPr/>
        </p:nvSpPr>
        <p:spPr bwMode="auto">
          <a:xfrm>
            <a:off x="3203847" y="836712"/>
            <a:ext cx="2736304" cy="2929605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せっけい</a:t>
            </a:r>
            <a:endParaRPr kumimoji="0" lang="ko-KR" altLang="en-US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순서도: 다른 페이지 연결선 11">
            <a:extLst>
              <a:ext uri="{FF2B5EF4-FFF2-40B4-BE49-F238E27FC236}">
                <a16:creationId xmlns:a16="http://schemas.microsoft.com/office/drawing/2014/main" id="{86A37E85-728B-4FA4-A0AD-57D8A8688E19}"/>
              </a:ext>
            </a:extLst>
          </p:cNvPr>
          <p:cNvSpPr/>
          <p:nvPr/>
        </p:nvSpPr>
        <p:spPr bwMode="auto">
          <a:xfrm>
            <a:off x="6385269" y="836712"/>
            <a:ext cx="2736304" cy="2929605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デザイン</a:t>
            </a:r>
            <a:endParaRPr kumimoji="0" lang="ko-KR" altLang="en-US" sz="40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6" name="순서도: 다른 페이지 연결선 5">
            <a:extLst>
              <a:ext uri="{FF2B5EF4-FFF2-40B4-BE49-F238E27FC236}">
                <a16:creationId xmlns:a16="http://schemas.microsoft.com/office/drawing/2014/main" id="{97F8892E-B820-4C14-B562-49E1F490FA8C}"/>
              </a:ext>
            </a:extLst>
          </p:cNvPr>
          <p:cNvSpPr/>
          <p:nvPr/>
        </p:nvSpPr>
        <p:spPr bwMode="auto">
          <a:xfrm>
            <a:off x="22426" y="836712"/>
            <a:ext cx="2736304" cy="2929605"/>
          </a:xfrm>
          <a:prstGeom prst="flowChartOffpageConnector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へんしゅう</a:t>
            </a:r>
            <a:endParaRPr kumimoji="0" lang="ko-KR" altLang="en-US" sz="3600" kern="0" dirty="0"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C6146A1-2F13-4165-A6A7-33EFAC564F09}"/>
              </a:ext>
            </a:extLst>
          </p:cNvPr>
          <p:cNvGrpSpPr/>
          <p:nvPr/>
        </p:nvGrpSpPr>
        <p:grpSpPr>
          <a:xfrm>
            <a:off x="-22427" y="-99392"/>
            <a:ext cx="9144000" cy="1035496"/>
            <a:chOff x="-12526" y="-146613"/>
            <a:chExt cx="9144000" cy="1035496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BA67BF12-1093-44CA-9915-D5432E76323B}"/>
                </a:ext>
              </a:extLst>
            </p:cNvPr>
            <p:cNvSpPr/>
            <p:nvPr/>
          </p:nvSpPr>
          <p:spPr>
            <a:xfrm>
              <a:off x="-12526" y="-146613"/>
              <a:ext cx="9144000" cy="1035496"/>
            </a:xfrm>
            <a:prstGeom prst="roundRect">
              <a:avLst>
                <a:gd name="adj" fmla="val 10294"/>
              </a:avLst>
            </a:prstGeom>
            <a:solidFill>
              <a:schemeClr val="bg2"/>
            </a:solidFill>
            <a:ln w="57150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32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HY견고딕" panose="02030600000101010101" pitchFamily="18" charset="-127"/>
                </a:rPr>
                <a:t>                    </a:t>
              </a:r>
              <a:r>
                <a:rPr lang="ja-JP" altLang="en-US" sz="32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みことばの　なかに　みちが　あります</a:t>
              </a:r>
              <a:endParaRPr kumimoji="1" lang="ko-KR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ECB7CF-73AA-4610-977A-BD6341EA88B2}"/>
                </a:ext>
              </a:extLst>
            </p:cNvPr>
            <p:cNvSpPr txBox="1"/>
            <p:nvPr/>
          </p:nvSpPr>
          <p:spPr>
            <a:xfrm>
              <a:off x="32325" y="24978"/>
              <a:ext cx="21013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けつろん</a:t>
              </a:r>
              <a:endParaRPr kumimoji="1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22C06258-F00F-404C-A3AC-21A6BE6CC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69819"/>
            <a:ext cx="4577285" cy="2929605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1A768B87-B3E4-42C7-A926-ABBFAAD17026}"/>
              </a:ext>
            </a:extLst>
          </p:cNvPr>
          <p:cNvGrpSpPr/>
          <p:nvPr/>
        </p:nvGrpSpPr>
        <p:grpSpPr>
          <a:xfrm>
            <a:off x="5292080" y="3766317"/>
            <a:ext cx="3851920" cy="3032506"/>
            <a:chOff x="5292080" y="3766317"/>
            <a:chExt cx="3851920" cy="3032506"/>
          </a:xfrm>
        </p:grpSpPr>
        <p:sp>
          <p:nvSpPr>
            <p:cNvPr id="7" name="생각 풍선: 구름 모양 6">
              <a:extLst>
                <a:ext uri="{FF2B5EF4-FFF2-40B4-BE49-F238E27FC236}">
                  <a16:creationId xmlns:a16="http://schemas.microsoft.com/office/drawing/2014/main" id="{213A1EBD-0F53-4D70-BEDF-677FD002E72D}"/>
                </a:ext>
              </a:extLst>
            </p:cNvPr>
            <p:cNvSpPr/>
            <p:nvPr/>
          </p:nvSpPr>
          <p:spPr bwMode="auto">
            <a:xfrm>
              <a:off x="5292080" y="3766317"/>
              <a:ext cx="3851920" cy="3032506"/>
            </a:xfrm>
            <a:prstGeom prst="cloudCallout">
              <a:avLst>
                <a:gd name="adj1" fmla="val -73633"/>
                <a:gd name="adj2" fmla="val 14314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185F57-B128-4C55-908F-DB6862209DF9}"/>
                </a:ext>
              </a:extLst>
            </p:cNvPr>
            <p:cNvSpPr txBox="1"/>
            <p:nvPr/>
          </p:nvSpPr>
          <p:spPr>
            <a:xfrm>
              <a:off x="5771346" y="4047707"/>
              <a:ext cx="2893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ja-JP" altLang="en-US" sz="2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にちよう</a:t>
              </a:r>
              <a:r>
                <a:rPr lang="ko-KR" altLang="en-US" sz="2800" dirty="0">
                  <a:latin typeface="ＭＳ Ｐゴシック" panose="020B0600070205080204" pitchFamily="50" charset="-128"/>
                  <a:ea typeface="HY견고딕" panose="02030600000101010101" pitchFamily="18" charset="-127"/>
                </a:rPr>
                <a:t> </a:t>
              </a:r>
              <a:r>
                <a:rPr lang="en-US" altLang="ko-KR" sz="2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:</a:t>
              </a:r>
              <a:r>
                <a:rPr lang="en-US" altLang="ko-KR" sz="2800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</a:t>
              </a:r>
              <a:r>
                <a:rPr lang="ja-JP" altLang="en-US" sz="2800" dirty="0">
                  <a:solidFill>
                    <a:srgbClr val="7030A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メモ</a:t>
              </a:r>
              <a:endParaRPr lang="en-US" altLang="ko-KR" sz="2800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2C59FA-F723-4165-AE1A-31161CB0F5E4}"/>
                </a:ext>
              </a:extLst>
            </p:cNvPr>
            <p:cNvSpPr txBox="1"/>
            <p:nvPr/>
          </p:nvSpPr>
          <p:spPr>
            <a:xfrm>
              <a:off x="5557964" y="4526680"/>
              <a:ext cx="343294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ja-JP" altLang="en-US" sz="2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へいじつ</a:t>
              </a:r>
              <a:r>
                <a:rPr lang="ko-KR" altLang="en-US" sz="2800" dirty="0">
                  <a:latin typeface="ＭＳ Ｐゴシック" panose="020B0600070205080204" pitchFamily="50" charset="-128"/>
                  <a:ea typeface="HY견고딕" panose="02030600000101010101" pitchFamily="18" charset="-127"/>
                </a:rPr>
                <a:t> </a:t>
              </a:r>
              <a:r>
                <a:rPr lang="en-US" altLang="ko-KR" sz="2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:</a:t>
              </a:r>
            </a:p>
            <a:p>
              <a:pPr algn="l"/>
              <a:r>
                <a:rPr lang="ja-JP" altLang="en-US" sz="2800" dirty="0">
                  <a:solidFill>
                    <a:srgbClr val="4F81BD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もういちど　よむ</a:t>
              </a:r>
              <a:endParaRPr lang="en-US" altLang="ko-KR" sz="2800" dirty="0">
                <a:solidFill>
                  <a:srgbClr val="4F81B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l"/>
              <a:r>
                <a:rPr lang="ko-KR" altLang="en-US" sz="2800" dirty="0">
                  <a:latin typeface="ＭＳ Ｐゴシック" panose="020B0600070205080204" pitchFamily="50" charset="-128"/>
                  <a:ea typeface="HY견고딕" panose="02030600000101010101" pitchFamily="18" charset="-127"/>
                </a:rPr>
                <a:t>  </a:t>
              </a:r>
              <a:r>
                <a:rPr lang="ja-JP" altLang="en-US" sz="2800" dirty="0">
                  <a:solidFill>
                    <a:srgbClr val="C0504D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もういちど</a:t>
              </a:r>
              <a:r>
                <a:rPr lang="ko-KR" altLang="en-US" sz="2800" dirty="0">
                  <a:solidFill>
                    <a:srgbClr val="C0504D"/>
                  </a:solidFill>
                  <a:latin typeface="ＭＳ Ｐゴシック" panose="020B0600070205080204" pitchFamily="50" charset="-128"/>
                  <a:ea typeface="HY견고딕" panose="02030600000101010101" pitchFamily="18" charset="-127"/>
                </a:rPr>
                <a:t> </a:t>
              </a:r>
              <a:r>
                <a:rPr lang="ja-JP" altLang="en-US" sz="2800" dirty="0">
                  <a:solidFill>
                    <a:srgbClr val="C0504D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かんがえ</a:t>
              </a:r>
              <a:endParaRPr lang="en-US" altLang="ko-KR" sz="2800" dirty="0">
                <a:solidFill>
                  <a:srgbClr val="C0504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l"/>
              <a:r>
                <a:rPr lang="ko-KR" altLang="en-US" sz="2800" dirty="0">
                  <a:latin typeface="ＭＳ Ｐゴシック" panose="020B0600070205080204" pitchFamily="50" charset="-128"/>
                  <a:ea typeface="HY견고딕" panose="02030600000101010101" pitchFamily="18" charset="-127"/>
                </a:rPr>
                <a:t>   </a:t>
              </a:r>
              <a:r>
                <a:rPr lang="ja-JP" altLang="en-US" sz="2800" dirty="0">
                  <a:solidFill>
                    <a:srgbClr val="9BBB59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もういちど　いのる</a:t>
              </a:r>
              <a:endParaRPr lang="en-US" altLang="ko-KR" sz="2800" dirty="0">
                <a:solidFill>
                  <a:srgbClr val="9BBB5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0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43714" y="2150302"/>
            <a:ext cx="8497529" cy="173970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　：　ヨシュアと　カレブは　けいやくの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みことばと　いつも　ともに　いる　しゅくふくを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あじわって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みちびきを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0" lang="ja-JP" altLang="en-US" sz="28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418502" y="4080762"/>
            <a:ext cx="8473978" cy="108488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　：　みことばの　なかで　きこえた　ぶぶんを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じか　え、　まんが　など　さくひん</a:t>
            </a:r>
            <a:r>
              <a:rPr kumimoji="0" lang="ja-JP" altLang="en-US" sz="280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　のこそう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31727" y="5528036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：　</a:t>
            </a:r>
            <a:r>
              <a:rPr kumimoji="0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みことばを　かんがえて　いのりぶんを</a:t>
            </a:r>
            <a:endParaRPr kumimoji="0" lang="en-US" altLang="ja-JP" sz="2800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かいてみよう</a:t>
            </a:r>
            <a:endParaRPr kumimoji="0" lang="ko-KR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360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24997</TotalTime>
  <Words>444</Words>
  <Application>Microsoft Office PowerPoint</Application>
  <PresentationFormat>画面に合わせる (4:3)</PresentationFormat>
  <Paragraphs>114</Paragraphs>
  <Slides>8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8</vt:i4>
      </vt:variant>
    </vt:vector>
  </HeadingPairs>
  <TitlesOfParts>
    <vt:vector size="17" baseType="lpstr">
      <vt:lpstr>굴림</vt:lpstr>
      <vt:lpstr>HY견고딕</vt:lpstr>
      <vt:lpstr>HY중고딕</vt:lpstr>
      <vt:lpstr>HY울릉도B</vt:lpstr>
      <vt:lpstr>맑은 고딕</vt:lpstr>
      <vt:lpstr>ＭＳ Ｐゴシック</vt:lpstr>
      <vt:lpstr>Arial</vt:lpstr>
      <vt:lpstr>Office 테마</vt:lpstr>
      <vt:lpstr>1_Office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1994</cp:revision>
  <dcterms:created xsi:type="dcterms:W3CDTF">2008-03-21T01:39:31Z</dcterms:created>
  <dcterms:modified xsi:type="dcterms:W3CDTF">2021-08-19T05:40:12Z</dcterms:modified>
</cp:coreProperties>
</file>